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 showSpecialPlsOnTitleSld="0">
  <p:sldMasterIdLst>
    <p:sldMasterId id="2147483671" r:id="rId4"/>
    <p:sldMasterId id="214748367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</p:sldIdLst>
  <p:sldSz cy="6858000" cx="9144000"/>
  <p:notesSz cx="6858000" cy="9144000"/>
  <p:embeddedFontLst>
    <p:embeddedFont>
      <p:font typeface="Arimo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8C4B60E2-E51E-42F3-BF94-0633D1E217FB}">
  <a:tblStyle styleId="{8C4B60E2-E51E-42F3-BF94-0633D1E217FB}" styleName="Table_0">
    <a:wholeTbl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Arimo-bold.fntdata"/><Relationship Id="rId20" Type="http://schemas.openxmlformats.org/officeDocument/2006/relationships/slide" Target="slides/slide13.xml"/><Relationship Id="rId42" Type="http://schemas.openxmlformats.org/officeDocument/2006/relationships/font" Target="fonts/Arimo-boldItalic.fntdata"/><Relationship Id="rId41" Type="http://schemas.openxmlformats.org/officeDocument/2006/relationships/font" Target="fonts/Arimo-italic.fntdata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.xml"/><Relationship Id="rId29" Type="http://schemas.openxmlformats.org/officeDocument/2006/relationships/slide" Target="slides/slide22.xml"/><Relationship Id="rId7" Type="http://schemas.openxmlformats.org/officeDocument/2006/relationships/slide" Target="slides/slide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slide" Target="slides/slide26.xml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35" Type="http://schemas.openxmlformats.org/officeDocument/2006/relationships/slide" Target="slides/slide28.xml"/><Relationship Id="rId12" Type="http://schemas.openxmlformats.org/officeDocument/2006/relationships/slide" Target="slides/slide5.xml"/><Relationship Id="rId34" Type="http://schemas.openxmlformats.org/officeDocument/2006/relationships/slide" Target="slides/slide27.xml"/><Relationship Id="rId15" Type="http://schemas.openxmlformats.org/officeDocument/2006/relationships/slide" Target="slides/slide8.xml"/><Relationship Id="rId37" Type="http://schemas.openxmlformats.org/officeDocument/2006/relationships/slide" Target="slides/slide30.xml"/><Relationship Id="rId14" Type="http://schemas.openxmlformats.org/officeDocument/2006/relationships/slide" Target="slides/slide7.xml"/><Relationship Id="rId36" Type="http://schemas.openxmlformats.org/officeDocument/2006/relationships/slide" Target="slides/slide29.xml"/><Relationship Id="rId17" Type="http://schemas.openxmlformats.org/officeDocument/2006/relationships/slide" Target="slides/slide10.xml"/><Relationship Id="rId39" Type="http://schemas.openxmlformats.org/officeDocument/2006/relationships/font" Target="fonts/Arimo-regular.fntdata"/><Relationship Id="rId16" Type="http://schemas.openxmlformats.org/officeDocument/2006/relationships/slide" Target="slides/slide9.xml"/><Relationship Id="rId38" Type="http://schemas.openxmlformats.org/officeDocument/2006/relationships/slide" Target="slides/slide31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.xml.rels><?xml version="1.0" encoding="UTF-8" standalone="yes"?><Relationships xmlns="http://schemas.openxmlformats.org/package/2006/relationships"><Relationship Id="rId1" Type="http://schemas.openxmlformats.org/officeDocument/2006/relationships/theme" Target="../theme/theme.xml"/></Relationships>
</file>

<file path=ppt/notesMasters/notesMaster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2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Shape 4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2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Shape 5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2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hape 6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2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7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2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8"/>
          <p:cNvSpPr/>
          <p:nvPr>
            <p:ph idx="2" type="sldImg"/>
          </p:nvPr>
        </p:nvSpPr>
        <p:spPr>
          <a:xfrm>
            <a:off x="1371600" y="763587"/>
            <a:ext cx="5019675" cy="37623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" name="Shape 9"/>
          <p:cNvSpPr txBox="1"/>
          <p:nvPr>
            <p:ph idx="1" type="body"/>
          </p:nvPr>
        </p:nvSpPr>
        <p:spPr>
          <a:xfrm>
            <a:off x="777875" y="4776787"/>
            <a:ext cx="6208713" cy="45164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360"/>
              </a:spcBef>
              <a:spcAft>
                <a:spcPts val="0"/>
              </a:spcAft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85750" lvl="1" marL="742950" marR="0" rtl="0" algn="l">
              <a:spcBef>
                <a:spcPts val="360"/>
              </a:spcBef>
              <a:spcAft>
                <a:spcPts val="0"/>
              </a:spcAft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143000" marR="0" rtl="0" algn="l">
              <a:spcBef>
                <a:spcPts val="360"/>
              </a:spcBef>
              <a:spcAft>
                <a:spcPts val="0"/>
              </a:spcAft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600200" marR="0" rtl="0" algn="l">
              <a:spcBef>
                <a:spcPts val="360"/>
              </a:spcBef>
              <a:spcAft>
                <a:spcPts val="0"/>
              </a:spcAft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057400" marR="0" rtl="0" algn="l">
              <a:spcBef>
                <a:spcPts val="360"/>
              </a:spcBef>
              <a:spcAft>
                <a:spcPts val="0"/>
              </a:spcAft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Shape 10"/>
          <p:cNvSpPr txBox="1"/>
          <p:nvPr/>
        </p:nvSpPr>
        <p:spPr>
          <a:xfrm>
            <a:off x="0" y="0"/>
            <a:ext cx="3368674" cy="498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1"/>
          <p:cNvSpPr txBox="1"/>
          <p:nvPr/>
        </p:nvSpPr>
        <p:spPr>
          <a:xfrm>
            <a:off x="4398962" y="0"/>
            <a:ext cx="3368674" cy="498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2"/>
          <p:cNvSpPr txBox="1"/>
          <p:nvPr/>
        </p:nvSpPr>
        <p:spPr>
          <a:xfrm>
            <a:off x="0" y="9555163"/>
            <a:ext cx="3368674" cy="498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4398962" y="9555163"/>
            <a:ext cx="3363912" cy="4937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notesSlide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idx="12" type="sldNum"/>
          </p:nvPr>
        </p:nvSpPr>
        <p:spPr>
          <a:xfrm>
            <a:off x="4398962" y="9555163"/>
            <a:ext cx="3363912" cy="4937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51" name="Shape 151"/>
          <p:cNvSpPr txBox="1"/>
          <p:nvPr/>
        </p:nvSpPr>
        <p:spPr>
          <a:xfrm>
            <a:off x="4398962" y="9555163"/>
            <a:ext cx="3365499" cy="4952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52" name="Shape 152"/>
          <p:cNvSpPr txBox="1"/>
          <p:nvPr/>
        </p:nvSpPr>
        <p:spPr>
          <a:xfrm>
            <a:off x="4398962" y="9555163"/>
            <a:ext cx="3367087" cy="49688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53" name="Shape 153"/>
          <p:cNvSpPr txBox="1"/>
          <p:nvPr/>
        </p:nvSpPr>
        <p:spPr>
          <a:xfrm>
            <a:off x="4398962" y="9555163"/>
            <a:ext cx="3368674" cy="49847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54" name="Shape 154"/>
          <p:cNvSpPr/>
          <p:nvPr>
            <p:ph idx="2" type="sldImg"/>
          </p:nvPr>
        </p:nvSpPr>
        <p:spPr>
          <a:xfrm>
            <a:off x="1371600" y="763587"/>
            <a:ext cx="5029199" cy="37719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777875" y="4776787"/>
            <a:ext cx="6218238" cy="452596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idx="2" type="sldImg"/>
          </p:nvPr>
        </p:nvSpPr>
        <p:spPr>
          <a:xfrm>
            <a:off x="1371600" y="763587"/>
            <a:ext cx="5019600" cy="3762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777875" y="4776787"/>
            <a:ext cx="6208800" cy="4516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0" name="Shape 170"/>
          <p:cNvSpPr txBox="1"/>
          <p:nvPr>
            <p:ph idx="12" type="sldNum"/>
          </p:nvPr>
        </p:nvSpPr>
        <p:spPr>
          <a:xfrm>
            <a:off x="4398962" y="9555163"/>
            <a:ext cx="3363899" cy="493799"/>
          </a:xfrm>
          <a:prstGeom prst="rect">
            <a:avLst/>
          </a:prstGeom>
        </p:spPr>
        <p:txBody>
          <a:bodyPr anchorCtr="0" anchor="b" bIns="0" lIns="0" rIns="0" tIns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/>
          <p:nvPr>
            <p:ph idx="2" type="sldImg"/>
          </p:nvPr>
        </p:nvSpPr>
        <p:spPr>
          <a:xfrm>
            <a:off x="1371600" y="763587"/>
            <a:ext cx="5019600" cy="3762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Shape 296"/>
          <p:cNvSpPr txBox="1"/>
          <p:nvPr>
            <p:ph idx="1" type="body"/>
          </p:nvPr>
        </p:nvSpPr>
        <p:spPr>
          <a:xfrm>
            <a:off x="777875" y="4776787"/>
            <a:ext cx="6208800" cy="4516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7" name="Shape 297"/>
          <p:cNvSpPr txBox="1"/>
          <p:nvPr>
            <p:ph idx="12" type="sldNum"/>
          </p:nvPr>
        </p:nvSpPr>
        <p:spPr>
          <a:xfrm>
            <a:off x="4398962" y="9555163"/>
            <a:ext cx="3363899" cy="493799"/>
          </a:xfrm>
          <a:prstGeom prst="rect">
            <a:avLst/>
          </a:prstGeom>
        </p:spPr>
        <p:txBody>
          <a:bodyPr anchorCtr="0" anchor="b" bIns="0" lIns="0" rIns="0" tIns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/>
          <p:nvPr>
            <p:ph idx="2" type="sldImg"/>
          </p:nvPr>
        </p:nvSpPr>
        <p:spPr>
          <a:xfrm>
            <a:off x="1371600" y="763587"/>
            <a:ext cx="5019600" cy="3762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Shape 305"/>
          <p:cNvSpPr txBox="1"/>
          <p:nvPr>
            <p:ph idx="1" type="body"/>
          </p:nvPr>
        </p:nvSpPr>
        <p:spPr>
          <a:xfrm>
            <a:off x="777875" y="4776787"/>
            <a:ext cx="6208800" cy="4516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6" name="Shape 306"/>
          <p:cNvSpPr txBox="1"/>
          <p:nvPr>
            <p:ph idx="12" type="sldNum"/>
          </p:nvPr>
        </p:nvSpPr>
        <p:spPr>
          <a:xfrm>
            <a:off x="4398962" y="9555163"/>
            <a:ext cx="3363899" cy="493799"/>
          </a:xfrm>
          <a:prstGeom prst="rect">
            <a:avLst/>
          </a:prstGeom>
        </p:spPr>
        <p:txBody>
          <a:bodyPr anchorCtr="0" anchor="b" bIns="0" lIns="0" rIns="0" tIns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/>
          <p:nvPr>
            <p:ph idx="2" type="sldImg"/>
          </p:nvPr>
        </p:nvSpPr>
        <p:spPr>
          <a:xfrm>
            <a:off x="1371600" y="763587"/>
            <a:ext cx="5019600" cy="3762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Shape 314"/>
          <p:cNvSpPr txBox="1"/>
          <p:nvPr>
            <p:ph idx="1" type="body"/>
          </p:nvPr>
        </p:nvSpPr>
        <p:spPr>
          <a:xfrm>
            <a:off x="777875" y="4776787"/>
            <a:ext cx="6208800" cy="4516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5" name="Shape 315"/>
          <p:cNvSpPr txBox="1"/>
          <p:nvPr>
            <p:ph idx="12" type="sldNum"/>
          </p:nvPr>
        </p:nvSpPr>
        <p:spPr>
          <a:xfrm>
            <a:off x="4398962" y="9555163"/>
            <a:ext cx="3363899" cy="493799"/>
          </a:xfrm>
          <a:prstGeom prst="rect">
            <a:avLst/>
          </a:prstGeom>
        </p:spPr>
        <p:txBody>
          <a:bodyPr anchorCtr="0" anchor="b" bIns="0" lIns="0" rIns="0" tIns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/>
          <p:nvPr>
            <p:ph idx="2" type="sldImg"/>
          </p:nvPr>
        </p:nvSpPr>
        <p:spPr>
          <a:xfrm>
            <a:off x="1371600" y="763587"/>
            <a:ext cx="5019600" cy="3762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Shape 340"/>
          <p:cNvSpPr txBox="1"/>
          <p:nvPr>
            <p:ph idx="1" type="body"/>
          </p:nvPr>
        </p:nvSpPr>
        <p:spPr>
          <a:xfrm>
            <a:off x="777875" y="4776787"/>
            <a:ext cx="6208800" cy="4516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1" name="Shape 341"/>
          <p:cNvSpPr txBox="1"/>
          <p:nvPr>
            <p:ph idx="12" type="sldNum"/>
          </p:nvPr>
        </p:nvSpPr>
        <p:spPr>
          <a:xfrm>
            <a:off x="4398962" y="9555163"/>
            <a:ext cx="3363899" cy="493799"/>
          </a:xfrm>
          <a:prstGeom prst="rect">
            <a:avLst/>
          </a:prstGeom>
        </p:spPr>
        <p:txBody>
          <a:bodyPr anchorCtr="0" anchor="b" bIns="0" lIns="0" rIns="0" tIns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/>
          <p:nvPr>
            <p:ph idx="2" type="sldImg"/>
          </p:nvPr>
        </p:nvSpPr>
        <p:spPr>
          <a:xfrm>
            <a:off x="1371600" y="763587"/>
            <a:ext cx="5019600" cy="3762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Shape 378"/>
          <p:cNvSpPr txBox="1"/>
          <p:nvPr>
            <p:ph idx="1" type="body"/>
          </p:nvPr>
        </p:nvSpPr>
        <p:spPr>
          <a:xfrm>
            <a:off x="777875" y="4776787"/>
            <a:ext cx="6208800" cy="4516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9" name="Shape 379"/>
          <p:cNvSpPr txBox="1"/>
          <p:nvPr>
            <p:ph idx="12" type="sldNum"/>
          </p:nvPr>
        </p:nvSpPr>
        <p:spPr>
          <a:xfrm>
            <a:off x="4398962" y="9555163"/>
            <a:ext cx="3363899" cy="493799"/>
          </a:xfrm>
          <a:prstGeom prst="rect">
            <a:avLst/>
          </a:prstGeom>
        </p:spPr>
        <p:txBody>
          <a:bodyPr anchorCtr="0" anchor="b" bIns="0" lIns="0" rIns="0" tIns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/>
          <p:nvPr>
            <p:ph idx="2" type="sldImg"/>
          </p:nvPr>
        </p:nvSpPr>
        <p:spPr>
          <a:xfrm>
            <a:off x="1371600" y="763587"/>
            <a:ext cx="5019600" cy="3762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Shape 388"/>
          <p:cNvSpPr txBox="1"/>
          <p:nvPr>
            <p:ph idx="1" type="body"/>
          </p:nvPr>
        </p:nvSpPr>
        <p:spPr>
          <a:xfrm>
            <a:off x="777875" y="4776787"/>
            <a:ext cx="6208800" cy="4516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9" name="Shape 389"/>
          <p:cNvSpPr txBox="1"/>
          <p:nvPr>
            <p:ph idx="12" type="sldNum"/>
          </p:nvPr>
        </p:nvSpPr>
        <p:spPr>
          <a:xfrm>
            <a:off x="4398962" y="9555163"/>
            <a:ext cx="3363899" cy="493799"/>
          </a:xfrm>
          <a:prstGeom prst="rect">
            <a:avLst/>
          </a:prstGeom>
        </p:spPr>
        <p:txBody>
          <a:bodyPr anchorCtr="0" anchor="b" bIns="0" lIns="0" rIns="0" tIns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/>
          <p:nvPr>
            <p:ph idx="2" type="sldImg"/>
          </p:nvPr>
        </p:nvSpPr>
        <p:spPr>
          <a:xfrm>
            <a:off x="1371600" y="763587"/>
            <a:ext cx="5019600" cy="3762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Shape 401"/>
          <p:cNvSpPr txBox="1"/>
          <p:nvPr>
            <p:ph idx="1" type="body"/>
          </p:nvPr>
        </p:nvSpPr>
        <p:spPr>
          <a:xfrm>
            <a:off x="777875" y="4776787"/>
            <a:ext cx="6208800" cy="4516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2" name="Shape 402"/>
          <p:cNvSpPr txBox="1"/>
          <p:nvPr>
            <p:ph idx="12" type="sldNum"/>
          </p:nvPr>
        </p:nvSpPr>
        <p:spPr>
          <a:xfrm>
            <a:off x="4398962" y="9555163"/>
            <a:ext cx="3363899" cy="493799"/>
          </a:xfrm>
          <a:prstGeom prst="rect">
            <a:avLst/>
          </a:prstGeom>
        </p:spPr>
        <p:txBody>
          <a:bodyPr anchorCtr="0" anchor="b" bIns="0" lIns="0" rIns="0" tIns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/>
          <p:nvPr>
            <p:ph idx="2" type="sldImg"/>
          </p:nvPr>
        </p:nvSpPr>
        <p:spPr>
          <a:xfrm>
            <a:off x="1371600" y="763587"/>
            <a:ext cx="5019600" cy="3762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Shape 410"/>
          <p:cNvSpPr txBox="1"/>
          <p:nvPr>
            <p:ph idx="1" type="body"/>
          </p:nvPr>
        </p:nvSpPr>
        <p:spPr>
          <a:xfrm>
            <a:off x="777875" y="4776787"/>
            <a:ext cx="6208800" cy="4516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1" name="Shape 411"/>
          <p:cNvSpPr txBox="1"/>
          <p:nvPr>
            <p:ph idx="12" type="sldNum"/>
          </p:nvPr>
        </p:nvSpPr>
        <p:spPr>
          <a:xfrm>
            <a:off x="4398962" y="9555163"/>
            <a:ext cx="3363899" cy="493799"/>
          </a:xfrm>
          <a:prstGeom prst="rect">
            <a:avLst/>
          </a:prstGeom>
        </p:spPr>
        <p:txBody>
          <a:bodyPr anchorCtr="0" anchor="b" bIns="0" lIns="0" rIns="0" tIns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/>
          <p:nvPr>
            <p:ph idx="2" type="sldImg"/>
          </p:nvPr>
        </p:nvSpPr>
        <p:spPr>
          <a:xfrm>
            <a:off x="1371600" y="763587"/>
            <a:ext cx="5019600" cy="3762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Shape 421"/>
          <p:cNvSpPr txBox="1"/>
          <p:nvPr>
            <p:ph idx="1" type="body"/>
          </p:nvPr>
        </p:nvSpPr>
        <p:spPr>
          <a:xfrm>
            <a:off x="777875" y="4776787"/>
            <a:ext cx="6208800" cy="4516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2" name="Shape 422"/>
          <p:cNvSpPr txBox="1"/>
          <p:nvPr>
            <p:ph idx="12" type="sldNum"/>
          </p:nvPr>
        </p:nvSpPr>
        <p:spPr>
          <a:xfrm>
            <a:off x="4398962" y="9555163"/>
            <a:ext cx="3363899" cy="493799"/>
          </a:xfrm>
          <a:prstGeom prst="rect">
            <a:avLst/>
          </a:prstGeom>
        </p:spPr>
        <p:txBody>
          <a:bodyPr anchorCtr="0" anchor="b" bIns="0" lIns="0" rIns="0" tIns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/>
          <p:nvPr>
            <p:ph idx="2" type="sldImg"/>
          </p:nvPr>
        </p:nvSpPr>
        <p:spPr>
          <a:xfrm>
            <a:off x="1371600" y="763587"/>
            <a:ext cx="5019600" cy="3762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Shape 430"/>
          <p:cNvSpPr txBox="1"/>
          <p:nvPr>
            <p:ph idx="1" type="body"/>
          </p:nvPr>
        </p:nvSpPr>
        <p:spPr>
          <a:xfrm>
            <a:off x="777875" y="4776787"/>
            <a:ext cx="6208800" cy="4516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1" name="Shape 431"/>
          <p:cNvSpPr txBox="1"/>
          <p:nvPr>
            <p:ph idx="12" type="sldNum"/>
          </p:nvPr>
        </p:nvSpPr>
        <p:spPr>
          <a:xfrm>
            <a:off x="4398962" y="9555163"/>
            <a:ext cx="3363899" cy="493799"/>
          </a:xfrm>
          <a:prstGeom prst="rect">
            <a:avLst/>
          </a:prstGeom>
        </p:spPr>
        <p:txBody>
          <a:bodyPr anchorCtr="0" anchor="b" bIns="0" lIns="0" rIns="0" tIns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idx="2" type="sldImg"/>
          </p:nvPr>
        </p:nvSpPr>
        <p:spPr>
          <a:xfrm>
            <a:off x="1371600" y="763587"/>
            <a:ext cx="5019600" cy="3762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777875" y="4776787"/>
            <a:ext cx="6208800" cy="4516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8" name="Shape 188"/>
          <p:cNvSpPr txBox="1"/>
          <p:nvPr>
            <p:ph idx="12" type="sldNum"/>
          </p:nvPr>
        </p:nvSpPr>
        <p:spPr>
          <a:xfrm>
            <a:off x="4398962" y="9555163"/>
            <a:ext cx="3363899" cy="493799"/>
          </a:xfrm>
          <a:prstGeom prst="rect">
            <a:avLst/>
          </a:prstGeom>
        </p:spPr>
        <p:txBody>
          <a:bodyPr anchorCtr="0" anchor="b" bIns="0" lIns="0" rIns="0" tIns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/>
          <p:nvPr>
            <p:ph idx="2" type="sldImg"/>
          </p:nvPr>
        </p:nvSpPr>
        <p:spPr>
          <a:xfrm>
            <a:off x="1371600" y="763587"/>
            <a:ext cx="5019600" cy="3762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Shape 443"/>
          <p:cNvSpPr txBox="1"/>
          <p:nvPr>
            <p:ph idx="1" type="body"/>
          </p:nvPr>
        </p:nvSpPr>
        <p:spPr>
          <a:xfrm>
            <a:off x="777875" y="4776787"/>
            <a:ext cx="6208800" cy="4516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4" name="Shape 444"/>
          <p:cNvSpPr txBox="1"/>
          <p:nvPr>
            <p:ph idx="12" type="sldNum"/>
          </p:nvPr>
        </p:nvSpPr>
        <p:spPr>
          <a:xfrm>
            <a:off x="4398962" y="9555163"/>
            <a:ext cx="3363899" cy="493799"/>
          </a:xfrm>
          <a:prstGeom prst="rect">
            <a:avLst/>
          </a:prstGeom>
        </p:spPr>
        <p:txBody>
          <a:bodyPr anchorCtr="0" anchor="b" bIns="0" lIns="0" rIns="0" tIns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/>
          <p:nvPr>
            <p:ph idx="2" type="sldImg"/>
          </p:nvPr>
        </p:nvSpPr>
        <p:spPr>
          <a:xfrm>
            <a:off x="1371600" y="763587"/>
            <a:ext cx="5019600" cy="3762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Shape 452"/>
          <p:cNvSpPr txBox="1"/>
          <p:nvPr>
            <p:ph idx="1" type="body"/>
          </p:nvPr>
        </p:nvSpPr>
        <p:spPr>
          <a:xfrm>
            <a:off x="777875" y="4776787"/>
            <a:ext cx="6208800" cy="4516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3" name="Shape 453"/>
          <p:cNvSpPr txBox="1"/>
          <p:nvPr>
            <p:ph idx="12" type="sldNum"/>
          </p:nvPr>
        </p:nvSpPr>
        <p:spPr>
          <a:xfrm>
            <a:off x="4398962" y="9555163"/>
            <a:ext cx="3363899" cy="493799"/>
          </a:xfrm>
          <a:prstGeom prst="rect">
            <a:avLst/>
          </a:prstGeom>
        </p:spPr>
        <p:txBody>
          <a:bodyPr anchorCtr="0" anchor="b" bIns="0" lIns="0" rIns="0" tIns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Shape 460"/>
          <p:cNvSpPr/>
          <p:nvPr>
            <p:ph idx="2" type="sldImg"/>
          </p:nvPr>
        </p:nvSpPr>
        <p:spPr>
          <a:xfrm>
            <a:off x="1371600" y="763587"/>
            <a:ext cx="5019600" cy="3762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Shape 461"/>
          <p:cNvSpPr txBox="1"/>
          <p:nvPr>
            <p:ph idx="1" type="body"/>
          </p:nvPr>
        </p:nvSpPr>
        <p:spPr>
          <a:xfrm>
            <a:off x="777875" y="4776787"/>
            <a:ext cx="6208800" cy="4516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2" name="Shape 462"/>
          <p:cNvSpPr txBox="1"/>
          <p:nvPr>
            <p:ph idx="12" type="sldNum"/>
          </p:nvPr>
        </p:nvSpPr>
        <p:spPr>
          <a:xfrm>
            <a:off x="4398962" y="9555163"/>
            <a:ext cx="3363899" cy="493799"/>
          </a:xfrm>
          <a:prstGeom prst="rect">
            <a:avLst/>
          </a:prstGeom>
        </p:spPr>
        <p:txBody>
          <a:bodyPr anchorCtr="0" anchor="b" bIns="0" lIns="0" rIns="0" tIns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hape 469"/>
          <p:cNvSpPr/>
          <p:nvPr>
            <p:ph idx="2" type="sldImg"/>
          </p:nvPr>
        </p:nvSpPr>
        <p:spPr>
          <a:xfrm>
            <a:off x="1371600" y="763587"/>
            <a:ext cx="5019600" cy="3762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Shape 470"/>
          <p:cNvSpPr txBox="1"/>
          <p:nvPr>
            <p:ph idx="1" type="body"/>
          </p:nvPr>
        </p:nvSpPr>
        <p:spPr>
          <a:xfrm>
            <a:off x="777875" y="4776787"/>
            <a:ext cx="6208800" cy="4516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1" name="Shape 471"/>
          <p:cNvSpPr txBox="1"/>
          <p:nvPr>
            <p:ph idx="12" type="sldNum"/>
          </p:nvPr>
        </p:nvSpPr>
        <p:spPr>
          <a:xfrm>
            <a:off x="4398962" y="9555163"/>
            <a:ext cx="3363899" cy="493799"/>
          </a:xfrm>
          <a:prstGeom prst="rect">
            <a:avLst/>
          </a:prstGeom>
        </p:spPr>
        <p:txBody>
          <a:bodyPr anchorCtr="0" anchor="b" bIns="0" lIns="0" rIns="0" tIns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Shape 480"/>
          <p:cNvSpPr/>
          <p:nvPr>
            <p:ph idx="2" type="sldImg"/>
          </p:nvPr>
        </p:nvSpPr>
        <p:spPr>
          <a:xfrm>
            <a:off x="1371600" y="763587"/>
            <a:ext cx="5019600" cy="3762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Shape 481"/>
          <p:cNvSpPr txBox="1"/>
          <p:nvPr>
            <p:ph idx="1" type="body"/>
          </p:nvPr>
        </p:nvSpPr>
        <p:spPr>
          <a:xfrm>
            <a:off x="777875" y="4776787"/>
            <a:ext cx="6208800" cy="4516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2" name="Shape 482"/>
          <p:cNvSpPr txBox="1"/>
          <p:nvPr>
            <p:ph idx="12" type="sldNum"/>
          </p:nvPr>
        </p:nvSpPr>
        <p:spPr>
          <a:xfrm>
            <a:off x="4398962" y="9555163"/>
            <a:ext cx="3363899" cy="493799"/>
          </a:xfrm>
          <a:prstGeom prst="rect">
            <a:avLst/>
          </a:prstGeom>
        </p:spPr>
        <p:txBody>
          <a:bodyPr anchorCtr="0" anchor="b" bIns="0" lIns="0" rIns="0" tIns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Shape 489"/>
          <p:cNvSpPr/>
          <p:nvPr>
            <p:ph idx="2" type="sldImg"/>
          </p:nvPr>
        </p:nvSpPr>
        <p:spPr>
          <a:xfrm>
            <a:off x="1371600" y="763587"/>
            <a:ext cx="5019600" cy="3762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Shape 490"/>
          <p:cNvSpPr txBox="1"/>
          <p:nvPr>
            <p:ph idx="1" type="body"/>
          </p:nvPr>
        </p:nvSpPr>
        <p:spPr>
          <a:xfrm>
            <a:off x="777875" y="4776787"/>
            <a:ext cx="6208800" cy="4516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1" name="Shape 491"/>
          <p:cNvSpPr txBox="1"/>
          <p:nvPr>
            <p:ph idx="12" type="sldNum"/>
          </p:nvPr>
        </p:nvSpPr>
        <p:spPr>
          <a:xfrm>
            <a:off x="4398962" y="9555163"/>
            <a:ext cx="3363899" cy="493799"/>
          </a:xfrm>
          <a:prstGeom prst="rect">
            <a:avLst/>
          </a:prstGeom>
        </p:spPr>
        <p:txBody>
          <a:bodyPr anchorCtr="0" anchor="b" bIns="0" lIns="0" rIns="0" tIns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Shape 498"/>
          <p:cNvSpPr/>
          <p:nvPr>
            <p:ph idx="2" type="sldImg"/>
          </p:nvPr>
        </p:nvSpPr>
        <p:spPr>
          <a:xfrm>
            <a:off x="1371600" y="763587"/>
            <a:ext cx="5019600" cy="3762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Shape 499"/>
          <p:cNvSpPr txBox="1"/>
          <p:nvPr>
            <p:ph idx="1" type="body"/>
          </p:nvPr>
        </p:nvSpPr>
        <p:spPr>
          <a:xfrm>
            <a:off x="777875" y="4776787"/>
            <a:ext cx="6208800" cy="4516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0" name="Shape 500"/>
          <p:cNvSpPr txBox="1"/>
          <p:nvPr>
            <p:ph idx="12" type="sldNum"/>
          </p:nvPr>
        </p:nvSpPr>
        <p:spPr>
          <a:xfrm>
            <a:off x="4398962" y="9555163"/>
            <a:ext cx="3363899" cy="493799"/>
          </a:xfrm>
          <a:prstGeom prst="rect">
            <a:avLst/>
          </a:prstGeom>
        </p:spPr>
        <p:txBody>
          <a:bodyPr anchorCtr="0" anchor="b" bIns="0" lIns="0" rIns="0" tIns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Shape 508"/>
          <p:cNvSpPr/>
          <p:nvPr>
            <p:ph idx="2" type="sldImg"/>
          </p:nvPr>
        </p:nvSpPr>
        <p:spPr>
          <a:xfrm>
            <a:off x="1371600" y="763587"/>
            <a:ext cx="5019600" cy="3762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Shape 509"/>
          <p:cNvSpPr txBox="1"/>
          <p:nvPr>
            <p:ph idx="1" type="body"/>
          </p:nvPr>
        </p:nvSpPr>
        <p:spPr>
          <a:xfrm>
            <a:off x="777875" y="4776787"/>
            <a:ext cx="6208800" cy="4516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10" name="Shape 510"/>
          <p:cNvSpPr txBox="1"/>
          <p:nvPr>
            <p:ph idx="12" type="sldNum"/>
          </p:nvPr>
        </p:nvSpPr>
        <p:spPr>
          <a:xfrm>
            <a:off x="4398962" y="9555163"/>
            <a:ext cx="3363899" cy="493799"/>
          </a:xfrm>
          <a:prstGeom prst="rect">
            <a:avLst/>
          </a:prstGeom>
        </p:spPr>
        <p:txBody>
          <a:bodyPr anchorCtr="0" anchor="b" bIns="0" lIns="0" rIns="0" tIns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Shape 517"/>
          <p:cNvSpPr/>
          <p:nvPr>
            <p:ph idx="2" type="sldImg"/>
          </p:nvPr>
        </p:nvSpPr>
        <p:spPr>
          <a:xfrm>
            <a:off x="1371600" y="763587"/>
            <a:ext cx="5019600" cy="3762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Shape 518"/>
          <p:cNvSpPr txBox="1"/>
          <p:nvPr>
            <p:ph idx="1" type="body"/>
          </p:nvPr>
        </p:nvSpPr>
        <p:spPr>
          <a:xfrm>
            <a:off x="777875" y="4776787"/>
            <a:ext cx="6208800" cy="4516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19" name="Shape 519"/>
          <p:cNvSpPr txBox="1"/>
          <p:nvPr>
            <p:ph idx="12" type="sldNum"/>
          </p:nvPr>
        </p:nvSpPr>
        <p:spPr>
          <a:xfrm>
            <a:off x="4398962" y="9555163"/>
            <a:ext cx="3363899" cy="493799"/>
          </a:xfrm>
          <a:prstGeom prst="rect">
            <a:avLst/>
          </a:prstGeom>
        </p:spPr>
        <p:txBody>
          <a:bodyPr anchorCtr="0" anchor="b" bIns="0" lIns="0" rIns="0" tIns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Shape 538"/>
          <p:cNvSpPr/>
          <p:nvPr>
            <p:ph idx="2" type="sldImg"/>
          </p:nvPr>
        </p:nvSpPr>
        <p:spPr>
          <a:xfrm>
            <a:off x="1371600" y="763587"/>
            <a:ext cx="5019600" cy="3762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Shape 539"/>
          <p:cNvSpPr txBox="1"/>
          <p:nvPr>
            <p:ph idx="1" type="body"/>
          </p:nvPr>
        </p:nvSpPr>
        <p:spPr>
          <a:xfrm>
            <a:off x="777875" y="4776787"/>
            <a:ext cx="6208800" cy="4516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0" name="Shape 540"/>
          <p:cNvSpPr txBox="1"/>
          <p:nvPr>
            <p:ph idx="12" type="sldNum"/>
          </p:nvPr>
        </p:nvSpPr>
        <p:spPr>
          <a:xfrm>
            <a:off x="4398962" y="9555163"/>
            <a:ext cx="3363899" cy="493799"/>
          </a:xfrm>
          <a:prstGeom prst="rect">
            <a:avLst/>
          </a:prstGeom>
        </p:spPr>
        <p:txBody>
          <a:bodyPr anchorCtr="0" anchor="b" bIns="0" lIns="0" rIns="0" tIns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>
            <p:ph idx="2" type="sldImg"/>
          </p:nvPr>
        </p:nvSpPr>
        <p:spPr>
          <a:xfrm>
            <a:off x="1371600" y="763587"/>
            <a:ext cx="5019600" cy="3762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777875" y="4776787"/>
            <a:ext cx="6208800" cy="4516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7" name="Shape 197"/>
          <p:cNvSpPr txBox="1"/>
          <p:nvPr>
            <p:ph idx="12" type="sldNum"/>
          </p:nvPr>
        </p:nvSpPr>
        <p:spPr>
          <a:xfrm>
            <a:off x="4398962" y="9555163"/>
            <a:ext cx="3363899" cy="493799"/>
          </a:xfrm>
          <a:prstGeom prst="rect">
            <a:avLst/>
          </a:prstGeom>
        </p:spPr>
        <p:txBody>
          <a:bodyPr anchorCtr="0" anchor="b" bIns="0" lIns="0" rIns="0" tIns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Shape 547"/>
          <p:cNvSpPr/>
          <p:nvPr>
            <p:ph idx="2" type="sldImg"/>
          </p:nvPr>
        </p:nvSpPr>
        <p:spPr>
          <a:xfrm>
            <a:off x="1371600" y="763587"/>
            <a:ext cx="5019600" cy="3762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Shape 548"/>
          <p:cNvSpPr txBox="1"/>
          <p:nvPr>
            <p:ph idx="1" type="body"/>
          </p:nvPr>
        </p:nvSpPr>
        <p:spPr>
          <a:xfrm>
            <a:off x="777875" y="4776787"/>
            <a:ext cx="6208800" cy="4516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9" name="Shape 549"/>
          <p:cNvSpPr txBox="1"/>
          <p:nvPr>
            <p:ph idx="12" type="sldNum"/>
          </p:nvPr>
        </p:nvSpPr>
        <p:spPr>
          <a:xfrm>
            <a:off x="4398962" y="9555163"/>
            <a:ext cx="3363899" cy="493799"/>
          </a:xfrm>
          <a:prstGeom prst="rect">
            <a:avLst/>
          </a:prstGeom>
        </p:spPr>
        <p:txBody>
          <a:bodyPr anchorCtr="0" anchor="b" bIns="0" lIns="0" rIns="0" tIns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/>
          <p:nvPr>
            <p:ph idx="2" type="sldImg"/>
          </p:nvPr>
        </p:nvSpPr>
        <p:spPr>
          <a:xfrm>
            <a:off x="1371600" y="763587"/>
            <a:ext cx="5019600" cy="3762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Shape 557"/>
          <p:cNvSpPr txBox="1"/>
          <p:nvPr>
            <p:ph idx="1" type="body"/>
          </p:nvPr>
        </p:nvSpPr>
        <p:spPr>
          <a:xfrm>
            <a:off x="777875" y="4776787"/>
            <a:ext cx="6208800" cy="4516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8" name="Shape 558"/>
          <p:cNvSpPr txBox="1"/>
          <p:nvPr>
            <p:ph idx="12" type="sldNum"/>
          </p:nvPr>
        </p:nvSpPr>
        <p:spPr>
          <a:xfrm>
            <a:off x="4398962" y="9555163"/>
            <a:ext cx="3363899" cy="493799"/>
          </a:xfrm>
          <a:prstGeom prst="rect">
            <a:avLst/>
          </a:prstGeom>
        </p:spPr>
        <p:txBody>
          <a:bodyPr anchorCtr="0" anchor="b" bIns="0" lIns="0" rIns="0" tIns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>
            <p:ph idx="2" type="sldImg"/>
          </p:nvPr>
        </p:nvSpPr>
        <p:spPr>
          <a:xfrm>
            <a:off x="1371600" y="763587"/>
            <a:ext cx="5019600" cy="3762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x="777875" y="4776787"/>
            <a:ext cx="6208800" cy="4516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6" name="Shape 226"/>
          <p:cNvSpPr txBox="1"/>
          <p:nvPr>
            <p:ph idx="12" type="sldNum"/>
          </p:nvPr>
        </p:nvSpPr>
        <p:spPr>
          <a:xfrm>
            <a:off x="4398962" y="9555163"/>
            <a:ext cx="3363899" cy="493799"/>
          </a:xfrm>
          <a:prstGeom prst="rect">
            <a:avLst/>
          </a:prstGeom>
        </p:spPr>
        <p:txBody>
          <a:bodyPr anchorCtr="0" anchor="b" bIns="0" lIns="0" rIns="0" tIns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/>
          <p:nvPr>
            <p:ph idx="2" type="sldImg"/>
          </p:nvPr>
        </p:nvSpPr>
        <p:spPr>
          <a:xfrm>
            <a:off x="1371600" y="763587"/>
            <a:ext cx="5019600" cy="3762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/>
          <p:nvPr>
            <p:ph idx="1" type="body"/>
          </p:nvPr>
        </p:nvSpPr>
        <p:spPr>
          <a:xfrm>
            <a:off x="777875" y="4776787"/>
            <a:ext cx="6208800" cy="4516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5" name="Shape 235"/>
          <p:cNvSpPr txBox="1"/>
          <p:nvPr>
            <p:ph idx="12" type="sldNum"/>
          </p:nvPr>
        </p:nvSpPr>
        <p:spPr>
          <a:xfrm>
            <a:off x="4398962" y="9555163"/>
            <a:ext cx="3363899" cy="493799"/>
          </a:xfrm>
          <a:prstGeom prst="rect">
            <a:avLst/>
          </a:prstGeom>
        </p:spPr>
        <p:txBody>
          <a:bodyPr anchorCtr="0" anchor="b" bIns="0" lIns="0" rIns="0" tIns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/>
          <p:nvPr>
            <p:ph idx="2" type="sldImg"/>
          </p:nvPr>
        </p:nvSpPr>
        <p:spPr>
          <a:xfrm>
            <a:off x="1371600" y="763587"/>
            <a:ext cx="5019600" cy="3762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Shape 243"/>
          <p:cNvSpPr txBox="1"/>
          <p:nvPr>
            <p:ph idx="1" type="body"/>
          </p:nvPr>
        </p:nvSpPr>
        <p:spPr>
          <a:xfrm>
            <a:off x="777875" y="4776787"/>
            <a:ext cx="6208800" cy="4516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4" name="Shape 244"/>
          <p:cNvSpPr txBox="1"/>
          <p:nvPr>
            <p:ph idx="12" type="sldNum"/>
          </p:nvPr>
        </p:nvSpPr>
        <p:spPr>
          <a:xfrm>
            <a:off x="4398962" y="9555163"/>
            <a:ext cx="3363899" cy="493799"/>
          </a:xfrm>
          <a:prstGeom prst="rect">
            <a:avLst/>
          </a:prstGeom>
        </p:spPr>
        <p:txBody>
          <a:bodyPr anchorCtr="0" anchor="b" bIns="0" lIns="0" rIns="0" tIns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>
            <p:ph idx="2" type="sldImg"/>
          </p:nvPr>
        </p:nvSpPr>
        <p:spPr>
          <a:xfrm>
            <a:off x="1371600" y="763587"/>
            <a:ext cx="5019600" cy="3762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Shape 252"/>
          <p:cNvSpPr txBox="1"/>
          <p:nvPr>
            <p:ph idx="1" type="body"/>
          </p:nvPr>
        </p:nvSpPr>
        <p:spPr>
          <a:xfrm>
            <a:off x="777875" y="4776787"/>
            <a:ext cx="6208800" cy="4516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3" name="Shape 253"/>
          <p:cNvSpPr txBox="1"/>
          <p:nvPr>
            <p:ph idx="12" type="sldNum"/>
          </p:nvPr>
        </p:nvSpPr>
        <p:spPr>
          <a:xfrm>
            <a:off x="4398962" y="9555163"/>
            <a:ext cx="3363899" cy="493799"/>
          </a:xfrm>
          <a:prstGeom prst="rect">
            <a:avLst/>
          </a:prstGeom>
        </p:spPr>
        <p:txBody>
          <a:bodyPr anchorCtr="0" anchor="b" bIns="0" lIns="0" rIns="0" tIns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/>
          <p:nvPr>
            <p:ph idx="2" type="sldImg"/>
          </p:nvPr>
        </p:nvSpPr>
        <p:spPr>
          <a:xfrm>
            <a:off x="1371600" y="763587"/>
            <a:ext cx="5019600" cy="3762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Shape 263"/>
          <p:cNvSpPr txBox="1"/>
          <p:nvPr>
            <p:ph idx="1" type="body"/>
          </p:nvPr>
        </p:nvSpPr>
        <p:spPr>
          <a:xfrm>
            <a:off x="777875" y="4776787"/>
            <a:ext cx="6208800" cy="4516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4" name="Shape 264"/>
          <p:cNvSpPr txBox="1"/>
          <p:nvPr>
            <p:ph idx="12" type="sldNum"/>
          </p:nvPr>
        </p:nvSpPr>
        <p:spPr>
          <a:xfrm>
            <a:off x="4398962" y="9555163"/>
            <a:ext cx="3363899" cy="493799"/>
          </a:xfrm>
          <a:prstGeom prst="rect">
            <a:avLst/>
          </a:prstGeom>
        </p:spPr>
        <p:txBody>
          <a:bodyPr anchorCtr="0" anchor="b" bIns="0" lIns="0" rIns="0" tIns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/>
          <p:nvPr>
            <p:ph idx="2" type="sldImg"/>
          </p:nvPr>
        </p:nvSpPr>
        <p:spPr>
          <a:xfrm>
            <a:off x="1371600" y="763587"/>
            <a:ext cx="5019600" cy="3762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Shape 284"/>
          <p:cNvSpPr txBox="1"/>
          <p:nvPr>
            <p:ph idx="1" type="body"/>
          </p:nvPr>
        </p:nvSpPr>
        <p:spPr>
          <a:xfrm>
            <a:off x="777875" y="4776787"/>
            <a:ext cx="6208800" cy="4516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5" name="Shape 285"/>
          <p:cNvSpPr txBox="1"/>
          <p:nvPr>
            <p:ph idx="12" type="sldNum"/>
          </p:nvPr>
        </p:nvSpPr>
        <p:spPr>
          <a:xfrm>
            <a:off x="4398962" y="9555163"/>
            <a:ext cx="3363899" cy="493799"/>
          </a:xfrm>
          <a:prstGeom prst="rect">
            <a:avLst/>
          </a:prstGeom>
        </p:spPr>
        <p:txBody>
          <a:bodyPr anchorCtr="0" anchor="b" bIns="0" lIns="0" rIns="0" tIns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slideLayouts/_rels/slideLayout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slideLayout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lank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idx="12" type="sldNum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228600" lvl="6" marL="2971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228600" lvl="7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228600" lvl="8" marL="3886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ctr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ctr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ctr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ctr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ctr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ctr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ctr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ctr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 rot="5400000">
            <a:off x="5313362" y="2757487"/>
            <a:ext cx="4673600" cy="20542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lvl="1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lvl="2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lvl="3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lvl="4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228600" lvl="5" marL="251460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228600" lvl="6" marL="297180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228600" lvl="7" marL="342900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228600" lvl="8" marL="388620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" type="body"/>
          </p:nvPr>
        </p:nvSpPr>
        <p:spPr>
          <a:xfrm rot="5400000">
            <a:off x="1127125" y="777875"/>
            <a:ext cx="4673600" cy="60134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defRPr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85750" lvl="1" marL="74295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defRPr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14300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defRPr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60020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defRPr sz="1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05740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51460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297180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42900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388620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lank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idx="12" type="sldNum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ctr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ctr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ctr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ctr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ctr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ctr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ctr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ctr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1143000" y="1447800"/>
            <a:ext cx="6848399" cy="1133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462000" y="1656512"/>
            <a:ext cx="8220000" cy="4516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Char char="●"/>
              <a:defRPr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85750" lvl="1" marL="74295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Char char="○"/>
              <a:defRPr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14300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Char char="■"/>
              <a:defRPr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60020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Char char="●"/>
              <a:defRPr sz="1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05740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har char="○"/>
              <a:defRPr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51460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har char="■"/>
              <a:defRPr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297180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har char="●"/>
              <a:defRPr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42900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har char="○"/>
              <a:defRPr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388620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har char="■"/>
              <a:defRPr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08" name="Shape 108"/>
          <p:cNvSpPr txBox="1"/>
          <p:nvPr>
            <p:ph idx="12" type="sldNum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722312" y="4406900"/>
            <a:ext cx="7772400" cy="1361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l">
              <a:spcBef>
                <a:spcPts val="0"/>
              </a:spcBef>
              <a:defRPr b="1" sz="4000" cap="none"/>
            </a:lvl1pPr>
            <a:lvl2pPr lvl="1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722312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Verdana"/>
              <a:buNone/>
              <a:defRPr sz="2000"/>
            </a:lvl1pPr>
            <a:lvl2pPr indent="0" lvl="1" marL="457200" rtl="0">
              <a:spcBef>
                <a:spcPts val="0"/>
              </a:spcBef>
              <a:buFont typeface="Verdana"/>
              <a:buNone/>
              <a:defRPr sz="1800"/>
            </a:lvl2pPr>
            <a:lvl3pPr indent="0" lvl="2" marL="914400" rtl="0">
              <a:spcBef>
                <a:spcPts val="0"/>
              </a:spcBef>
              <a:buFont typeface="Verdana"/>
              <a:buNone/>
              <a:defRPr sz="1600"/>
            </a:lvl3pPr>
            <a:lvl4pPr indent="0" lvl="3" marL="1371600" rtl="0">
              <a:spcBef>
                <a:spcPts val="0"/>
              </a:spcBef>
              <a:buFont typeface="Verdana"/>
              <a:buNone/>
              <a:defRPr sz="1400"/>
            </a:lvl4pPr>
            <a:lvl5pPr indent="0" lvl="4" marL="1828800" rtl="0">
              <a:spcBef>
                <a:spcPts val="0"/>
              </a:spcBef>
              <a:buFont typeface="Verdana"/>
              <a:buNone/>
              <a:defRPr sz="1400"/>
            </a:lvl5pPr>
            <a:lvl6pPr indent="0" lvl="5" marL="2286000" rtl="0">
              <a:spcBef>
                <a:spcPts val="0"/>
              </a:spcBef>
              <a:buFont typeface="Verdana"/>
              <a:buNone/>
              <a:defRPr sz="1400"/>
            </a:lvl6pPr>
            <a:lvl7pPr indent="0" lvl="6" marL="2743200" rtl="0">
              <a:spcBef>
                <a:spcPts val="0"/>
              </a:spcBef>
              <a:buFont typeface="Verdana"/>
              <a:buNone/>
              <a:defRPr sz="1400"/>
            </a:lvl7pPr>
            <a:lvl8pPr indent="0" lvl="7" marL="3200400" rtl="0">
              <a:spcBef>
                <a:spcPts val="0"/>
              </a:spcBef>
              <a:buFont typeface="Verdana"/>
              <a:buNone/>
              <a:defRPr sz="1400"/>
            </a:lvl8pPr>
            <a:lvl9pPr indent="0" lvl="8" marL="3657600" rtl="0">
              <a:spcBef>
                <a:spcPts val="0"/>
              </a:spcBef>
              <a:buFont typeface="Verdana"/>
              <a:buNone/>
              <a:defRPr sz="1400"/>
            </a:lvl9pPr>
          </a:lstStyle>
          <a:p/>
        </p:txBody>
      </p:sp>
      <p:sp>
        <p:nvSpPr>
          <p:cNvPr id="112" name="Shape 112"/>
          <p:cNvSpPr txBox="1"/>
          <p:nvPr>
            <p:ph idx="12" type="sldNum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ustom Layout 1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1143000" y="1447800"/>
            <a:ext cx="6848399" cy="11333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  <p:sp>
        <p:nvSpPr>
          <p:cNvPr id="115" name="Shape 115"/>
          <p:cNvSpPr txBox="1"/>
          <p:nvPr>
            <p:ph idx="12" type="sldNum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1143000" y="1447800"/>
            <a:ext cx="6848399" cy="1133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457200" y="1604962"/>
            <a:ext cx="4033799" cy="4516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119" name="Shape 119"/>
          <p:cNvSpPr txBox="1"/>
          <p:nvPr>
            <p:ph idx="2" type="body"/>
          </p:nvPr>
        </p:nvSpPr>
        <p:spPr>
          <a:xfrm>
            <a:off x="4643437" y="1604962"/>
            <a:ext cx="4033799" cy="4516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120" name="Shape 120"/>
          <p:cNvSpPr txBox="1"/>
          <p:nvPr>
            <p:ph idx="12" type="sldNum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457200" y="1535112"/>
            <a:ext cx="4040099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Verdana"/>
              <a:buNone/>
              <a:defRPr b="1" sz="2400"/>
            </a:lvl1pPr>
            <a:lvl2pPr indent="0" lvl="1" marL="457200" rtl="0">
              <a:spcBef>
                <a:spcPts val="0"/>
              </a:spcBef>
              <a:buFont typeface="Verdana"/>
              <a:buNone/>
              <a:defRPr b="1" sz="2000"/>
            </a:lvl2pPr>
            <a:lvl3pPr indent="0" lvl="2" marL="914400" rtl="0">
              <a:spcBef>
                <a:spcPts val="0"/>
              </a:spcBef>
              <a:buFont typeface="Verdana"/>
              <a:buNone/>
              <a:defRPr b="1" sz="1800"/>
            </a:lvl3pPr>
            <a:lvl4pPr indent="0" lvl="3" marL="1371600" rtl="0">
              <a:spcBef>
                <a:spcPts val="0"/>
              </a:spcBef>
              <a:buFont typeface="Verdana"/>
              <a:buNone/>
              <a:defRPr b="1" sz="1600"/>
            </a:lvl4pPr>
            <a:lvl5pPr indent="0" lvl="4" marL="1828800" rtl="0">
              <a:spcBef>
                <a:spcPts val="0"/>
              </a:spcBef>
              <a:buFont typeface="Verdana"/>
              <a:buNone/>
              <a:defRPr b="1" sz="1600"/>
            </a:lvl5pPr>
            <a:lvl6pPr indent="0" lvl="5" marL="2286000" rtl="0">
              <a:spcBef>
                <a:spcPts val="0"/>
              </a:spcBef>
              <a:buFont typeface="Verdana"/>
              <a:buNone/>
              <a:defRPr b="1" sz="1600"/>
            </a:lvl6pPr>
            <a:lvl7pPr indent="0" lvl="6" marL="2743200" rtl="0">
              <a:spcBef>
                <a:spcPts val="0"/>
              </a:spcBef>
              <a:buFont typeface="Verdana"/>
              <a:buNone/>
              <a:defRPr b="1" sz="1600"/>
            </a:lvl7pPr>
            <a:lvl8pPr indent="0" lvl="7" marL="3200400" rtl="0">
              <a:spcBef>
                <a:spcPts val="0"/>
              </a:spcBef>
              <a:buFont typeface="Verdana"/>
              <a:buNone/>
              <a:defRPr b="1" sz="1600"/>
            </a:lvl8pPr>
            <a:lvl9pPr indent="0" lvl="8" marL="3657600" rtl="0">
              <a:spcBef>
                <a:spcPts val="0"/>
              </a:spcBef>
              <a:buFont typeface="Verdana"/>
              <a:buNone/>
              <a:defRPr b="1" sz="1600"/>
            </a:lvl9pPr>
          </a:lstStyle>
          <a:p/>
        </p:txBody>
      </p:sp>
      <p:sp>
        <p:nvSpPr>
          <p:cNvPr id="124" name="Shape 124"/>
          <p:cNvSpPr txBox="1"/>
          <p:nvPr>
            <p:ph idx="2" type="body"/>
          </p:nvPr>
        </p:nvSpPr>
        <p:spPr>
          <a:xfrm>
            <a:off x="457200" y="2174875"/>
            <a:ext cx="4040099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/>
        </p:txBody>
      </p:sp>
      <p:sp>
        <p:nvSpPr>
          <p:cNvPr id="125" name="Shape 125"/>
          <p:cNvSpPr txBox="1"/>
          <p:nvPr>
            <p:ph idx="3" type="body"/>
          </p:nvPr>
        </p:nvSpPr>
        <p:spPr>
          <a:xfrm>
            <a:off x="4645025" y="1535112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Verdana"/>
              <a:buNone/>
              <a:defRPr b="1" sz="2400"/>
            </a:lvl1pPr>
            <a:lvl2pPr indent="0" lvl="1" marL="457200" rtl="0">
              <a:spcBef>
                <a:spcPts val="0"/>
              </a:spcBef>
              <a:buFont typeface="Verdana"/>
              <a:buNone/>
              <a:defRPr b="1" sz="2000"/>
            </a:lvl2pPr>
            <a:lvl3pPr indent="0" lvl="2" marL="914400" rtl="0">
              <a:spcBef>
                <a:spcPts val="0"/>
              </a:spcBef>
              <a:buFont typeface="Verdana"/>
              <a:buNone/>
              <a:defRPr b="1" sz="1800"/>
            </a:lvl3pPr>
            <a:lvl4pPr indent="0" lvl="3" marL="1371600" rtl="0">
              <a:spcBef>
                <a:spcPts val="0"/>
              </a:spcBef>
              <a:buFont typeface="Verdana"/>
              <a:buNone/>
              <a:defRPr b="1" sz="1600"/>
            </a:lvl4pPr>
            <a:lvl5pPr indent="0" lvl="4" marL="1828800" rtl="0">
              <a:spcBef>
                <a:spcPts val="0"/>
              </a:spcBef>
              <a:buFont typeface="Verdana"/>
              <a:buNone/>
              <a:defRPr b="1" sz="1600"/>
            </a:lvl5pPr>
            <a:lvl6pPr indent="0" lvl="5" marL="2286000" rtl="0">
              <a:spcBef>
                <a:spcPts val="0"/>
              </a:spcBef>
              <a:buFont typeface="Verdana"/>
              <a:buNone/>
              <a:defRPr b="1" sz="1600"/>
            </a:lvl6pPr>
            <a:lvl7pPr indent="0" lvl="6" marL="2743200" rtl="0">
              <a:spcBef>
                <a:spcPts val="0"/>
              </a:spcBef>
              <a:buFont typeface="Verdana"/>
              <a:buNone/>
              <a:defRPr b="1" sz="1600"/>
            </a:lvl7pPr>
            <a:lvl8pPr indent="0" lvl="7" marL="3200400" rtl="0">
              <a:spcBef>
                <a:spcPts val="0"/>
              </a:spcBef>
              <a:buFont typeface="Verdana"/>
              <a:buNone/>
              <a:defRPr b="1" sz="1600"/>
            </a:lvl8pPr>
            <a:lvl9pPr indent="0" lvl="8" marL="3657600" rtl="0">
              <a:spcBef>
                <a:spcPts val="0"/>
              </a:spcBef>
              <a:buFont typeface="Verdana"/>
              <a:buNone/>
              <a:defRPr b="1" sz="1600"/>
            </a:lvl9pPr>
          </a:lstStyle>
          <a:p/>
        </p:txBody>
      </p:sp>
      <p:sp>
        <p:nvSpPr>
          <p:cNvPr id="126" name="Shape 126"/>
          <p:cNvSpPr txBox="1"/>
          <p:nvPr>
            <p:ph idx="4" type="body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/>
        </p:txBody>
      </p:sp>
      <p:sp>
        <p:nvSpPr>
          <p:cNvPr id="127" name="Shape 127"/>
          <p:cNvSpPr txBox="1"/>
          <p:nvPr>
            <p:ph idx="12" type="sldNum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1143000" y="1447800"/>
            <a:ext cx="6848399" cy="1133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0" name="Shape 130"/>
          <p:cNvSpPr txBox="1"/>
          <p:nvPr>
            <p:ph idx="12" type="sldNum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457200" y="273050"/>
            <a:ext cx="3008399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defRPr b="1" sz="2000"/>
            </a:lvl1pPr>
            <a:lvl2pPr lvl="1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3575050" y="273050"/>
            <a:ext cx="5111699" cy="5852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 sz="3200"/>
            </a:lvl1pPr>
            <a:lvl2pPr lvl="1" rtl="0">
              <a:spcBef>
                <a:spcPts val="0"/>
              </a:spcBef>
              <a:defRPr sz="2800"/>
            </a:lvl2pPr>
            <a:lvl3pPr lvl="2" rtl="0">
              <a:spcBef>
                <a:spcPts val="0"/>
              </a:spcBef>
              <a:defRPr sz="2400"/>
            </a:lvl3pPr>
            <a:lvl4pPr lvl="3" rtl="0">
              <a:spcBef>
                <a:spcPts val="0"/>
              </a:spcBef>
              <a:defRPr sz="2000"/>
            </a:lvl4pPr>
            <a:lvl5pPr lvl="4" rtl="0">
              <a:spcBef>
                <a:spcPts val="0"/>
              </a:spcBef>
              <a:defRPr sz="2000"/>
            </a:lvl5pPr>
            <a:lvl6pPr lvl="5" rtl="0">
              <a:spcBef>
                <a:spcPts val="0"/>
              </a:spcBef>
              <a:defRPr sz="2000"/>
            </a:lvl6pPr>
            <a:lvl7pPr lvl="6" rtl="0">
              <a:spcBef>
                <a:spcPts val="0"/>
              </a:spcBef>
              <a:defRPr sz="2000"/>
            </a:lvl7pPr>
            <a:lvl8pPr lvl="7" rtl="0">
              <a:spcBef>
                <a:spcPts val="0"/>
              </a:spcBef>
              <a:defRPr sz="2000"/>
            </a:lvl8pPr>
            <a:lvl9pPr lvl="8" rtl="0">
              <a:spcBef>
                <a:spcPts val="0"/>
              </a:spcBef>
              <a:defRPr sz="2000"/>
            </a:lvl9pPr>
          </a:lstStyle>
          <a:p/>
        </p:txBody>
      </p:sp>
      <p:sp>
        <p:nvSpPr>
          <p:cNvPr id="134" name="Shape 134"/>
          <p:cNvSpPr txBox="1"/>
          <p:nvPr>
            <p:ph idx="2" type="body"/>
          </p:nvPr>
        </p:nvSpPr>
        <p:spPr>
          <a:xfrm>
            <a:off x="457200" y="1435100"/>
            <a:ext cx="3008399" cy="4691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Verdana"/>
              <a:buNone/>
              <a:defRPr sz="1400"/>
            </a:lvl1pPr>
            <a:lvl2pPr indent="0" lvl="1" marL="457200" rtl="0">
              <a:spcBef>
                <a:spcPts val="0"/>
              </a:spcBef>
              <a:buFont typeface="Verdana"/>
              <a:buNone/>
              <a:defRPr sz="1200"/>
            </a:lvl2pPr>
            <a:lvl3pPr indent="0" lvl="2" marL="914400" rtl="0">
              <a:spcBef>
                <a:spcPts val="0"/>
              </a:spcBef>
              <a:buFont typeface="Verdana"/>
              <a:buNone/>
              <a:defRPr sz="1000"/>
            </a:lvl3pPr>
            <a:lvl4pPr indent="0" lvl="3" marL="1371600" rtl="0">
              <a:spcBef>
                <a:spcPts val="0"/>
              </a:spcBef>
              <a:buFont typeface="Verdana"/>
              <a:buNone/>
              <a:defRPr sz="900"/>
            </a:lvl4pPr>
            <a:lvl5pPr indent="0" lvl="4" marL="1828800" rtl="0">
              <a:spcBef>
                <a:spcPts val="0"/>
              </a:spcBef>
              <a:buFont typeface="Verdana"/>
              <a:buNone/>
              <a:defRPr sz="900"/>
            </a:lvl5pPr>
            <a:lvl6pPr indent="0" lvl="5" marL="2286000" rtl="0">
              <a:spcBef>
                <a:spcPts val="0"/>
              </a:spcBef>
              <a:buFont typeface="Verdana"/>
              <a:buNone/>
              <a:defRPr sz="900"/>
            </a:lvl6pPr>
            <a:lvl7pPr indent="0" lvl="6" marL="2743200" rtl="0">
              <a:spcBef>
                <a:spcPts val="0"/>
              </a:spcBef>
              <a:buFont typeface="Verdana"/>
              <a:buNone/>
              <a:defRPr sz="900"/>
            </a:lvl7pPr>
            <a:lvl8pPr indent="0" lvl="7" marL="3200400" rtl="0">
              <a:spcBef>
                <a:spcPts val="0"/>
              </a:spcBef>
              <a:buFont typeface="Verdana"/>
              <a:buNone/>
              <a:defRPr sz="900"/>
            </a:lvl8pPr>
            <a:lvl9pPr indent="0" lvl="8" marL="3657600" rtl="0">
              <a:spcBef>
                <a:spcPts val="0"/>
              </a:spcBef>
              <a:buFont typeface="Verdana"/>
              <a:buNone/>
              <a:defRPr sz="900"/>
            </a:lvl9pPr>
          </a:lstStyle>
          <a:p/>
        </p:txBody>
      </p:sp>
      <p:sp>
        <p:nvSpPr>
          <p:cNvPr id="135" name="Shape 135"/>
          <p:cNvSpPr txBox="1"/>
          <p:nvPr>
            <p:ph idx="12" type="sldNum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x="1143000" y="1447800"/>
            <a:ext cx="6848474" cy="11334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lvl="1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lvl="2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lvl="3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lvl="4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228600" lvl="5" marL="251460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228600" lvl="6" marL="297180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228600" lvl="7" marL="342900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228600" lvl="8" marL="388620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x="457200" y="1604962"/>
            <a:ext cx="8220075" cy="45164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defRPr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85750" lvl="1" marL="74295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defRPr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14300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defRPr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60020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defRPr sz="1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05740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51460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297180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42900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388620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>
            <a:off x="1792288" y="4800600"/>
            <a:ext cx="5486399" cy="5666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defRPr b="1" sz="2000"/>
            </a:lvl1pPr>
            <a:lvl2pPr lvl="1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8" name="Shape 138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Verdana"/>
              <a:buNone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0"/>
              </a:spcBef>
              <a:buClr>
                <a:schemeClr val="dk1"/>
              </a:buClr>
              <a:buFont typeface="Verdana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0"/>
              </a:spcBef>
              <a:buClr>
                <a:schemeClr val="dk1"/>
              </a:buClr>
              <a:buFont typeface="Verdana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0"/>
              </a:spcBef>
              <a:buClr>
                <a:schemeClr val="dk1"/>
              </a:buClr>
              <a:buFont typeface="Verdana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0"/>
              </a:spcBef>
              <a:buClr>
                <a:schemeClr val="dk1"/>
              </a:buClr>
              <a:buFont typeface="Verdana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0"/>
              </a:spcBef>
              <a:buClr>
                <a:schemeClr val="dk1"/>
              </a:buClr>
              <a:buFont typeface="Verdana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0"/>
              </a:spcBef>
              <a:buClr>
                <a:schemeClr val="dk1"/>
              </a:buClr>
              <a:buFont typeface="Verdana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0"/>
              </a:spcBef>
              <a:buClr>
                <a:schemeClr val="dk1"/>
              </a:buClr>
              <a:buFont typeface="Verdana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0"/>
              </a:spcBef>
              <a:buClr>
                <a:schemeClr val="dk1"/>
              </a:buClr>
              <a:buFont typeface="Verdana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1792288" y="5367337"/>
            <a:ext cx="5486399" cy="804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Verdana"/>
              <a:buNone/>
              <a:defRPr sz="1400"/>
            </a:lvl1pPr>
            <a:lvl2pPr indent="0" lvl="1" marL="457200" rtl="0">
              <a:spcBef>
                <a:spcPts val="0"/>
              </a:spcBef>
              <a:buFont typeface="Verdana"/>
              <a:buNone/>
              <a:defRPr sz="1200"/>
            </a:lvl2pPr>
            <a:lvl3pPr indent="0" lvl="2" marL="914400" rtl="0">
              <a:spcBef>
                <a:spcPts val="0"/>
              </a:spcBef>
              <a:buFont typeface="Verdana"/>
              <a:buNone/>
              <a:defRPr sz="1000"/>
            </a:lvl3pPr>
            <a:lvl4pPr indent="0" lvl="3" marL="1371600" rtl="0">
              <a:spcBef>
                <a:spcPts val="0"/>
              </a:spcBef>
              <a:buFont typeface="Verdana"/>
              <a:buNone/>
              <a:defRPr sz="900"/>
            </a:lvl4pPr>
            <a:lvl5pPr indent="0" lvl="4" marL="1828800" rtl="0">
              <a:spcBef>
                <a:spcPts val="0"/>
              </a:spcBef>
              <a:buFont typeface="Verdana"/>
              <a:buNone/>
              <a:defRPr sz="900"/>
            </a:lvl5pPr>
            <a:lvl6pPr indent="0" lvl="5" marL="2286000" rtl="0">
              <a:spcBef>
                <a:spcPts val="0"/>
              </a:spcBef>
              <a:buFont typeface="Verdana"/>
              <a:buNone/>
              <a:defRPr sz="900"/>
            </a:lvl6pPr>
            <a:lvl7pPr indent="0" lvl="6" marL="2743200" rtl="0">
              <a:spcBef>
                <a:spcPts val="0"/>
              </a:spcBef>
              <a:buFont typeface="Verdana"/>
              <a:buNone/>
              <a:defRPr sz="900"/>
            </a:lvl7pPr>
            <a:lvl8pPr indent="0" lvl="7" marL="3200400" rtl="0">
              <a:spcBef>
                <a:spcPts val="0"/>
              </a:spcBef>
              <a:buFont typeface="Verdana"/>
              <a:buNone/>
              <a:defRPr sz="900"/>
            </a:lvl8pPr>
            <a:lvl9pPr indent="0" lvl="8" marL="3657600" rtl="0">
              <a:spcBef>
                <a:spcPts val="0"/>
              </a:spcBef>
              <a:buFont typeface="Verdana"/>
              <a:buNone/>
              <a:defRPr sz="900"/>
            </a:lvl9pPr>
          </a:lstStyle>
          <a:p/>
        </p:txBody>
      </p:sp>
      <p:sp>
        <p:nvSpPr>
          <p:cNvPr id="140" name="Shape 140"/>
          <p:cNvSpPr txBox="1"/>
          <p:nvPr>
            <p:ph idx="12" type="sldNum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x="1143000" y="1447800"/>
            <a:ext cx="6848399" cy="1133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3" name="Shape 143"/>
          <p:cNvSpPr txBox="1"/>
          <p:nvPr>
            <p:ph idx="1" type="body"/>
          </p:nvPr>
        </p:nvSpPr>
        <p:spPr>
          <a:xfrm rot="5400000">
            <a:off x="2309025" y="-246787"/>
            <a:ext cx="4516499" cy="82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defRPr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85750" lvl="1" marL="74295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defRPr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14300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defRPr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60020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defRPr sz="1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05740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51460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297180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42900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388620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44" name="Shape 144"/>
          <p:cNvSpPr txBox="1"/>
          <p:nvPr>
            <p:ph idx="12" type="sldNum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type="title"/>
          </p:nvPr>
        </p:nvSpPr>
        <p:spPr>
          <a:xfrm rot="5400000">
            <a:off x="5313375" y="2757599"/>
            <a:ext cx="4673699" cy="20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7" name="Shape 147"/>
          <p:cNvSpPr txBox="1"/>
          <p:nvPr>
            <p:ph idx="1" type="body"/>
          </p:nvPr>
        </p:nvSpPr>
        <p:spPr>
          <a:xfrm rot="5400000">
            <a:off x="1127050" y="777900"/>
            <a:ext cx="4673699" cy="6013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defRPr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85750" lvl="1" marL="74295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defRPr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14300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defRPr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60020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defRPr sz="1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05740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51460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297180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42900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388620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48" name="Shape 148"/>
          <p:cNvSpPr txBox="1"/>
          <p:nvPr>
            <p:ph idx="12" type="sldNum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l">
              <a:spcBef>
                <a:spcPts val="0"/>
              </a:spcBef>
              <a:defRPr b="1" sz="4000" cap="none"/>
            </a:lvl1pPr>
            <a:lvl2pPr lvl="1" rtl="0">
              <a:spcBef>
                <a:spcPts val="0"/>
              </a:spcBef>
              <a:defRPr sz="24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lvl="2" rtl="0">
              <a:spcBef>
                <a:spcPts val="0"/>
              </a:spcBef>
              <a:defRPr sz="24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lvl="3" rtl="0">
              <a:spcBef>
                <a:spcPts val="0"/>
              </a:spcBef>
              <a:defRPr sz="24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lvl="4" rtl="0">
              <a:spcBef>
                <a:spcPts val="0"/>
              </a:spcBef>
              <a:defRPr sz="24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lvl="5" rtl="0">
              <a:spcBef>
                <a:spcPts val="0"/>
              </a:spcBef>
              <a:defRPr sz="24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lvl="6" rtl="0">
              <a:spcBef>
                <a:spcPts val="0"/>
              </a:spcBef>
              <a:defRPr sz="24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lvl="7" rtl="0">
              <a:spcBef>
                <a:spcPts val="0"/>
              </a:spcBef>
              <a:defRPr sz="24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lvl="8" rtl="0">
              <a:spcBef>
                <a:spcPts val="0"/>
              </a:spcBef>
              <a:defRPr sz="24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Verdana"/>
              <a:buNone/>
              <a:defRPr sz="2000"/>
            </a:lvl1pPr>
            <a:lvl2pPr indent="0" lvl="1" marL="457200" rtl="0">
              <a:spcBef>
                <a:spcPts val="0"/>
              </a:spcBef>
              <a:buFont typeface="Verdana"/>
              <a:buNone/>
              <a:defRPr sz="1800"/>
            </a:lvl2pPr>
            <a:lvl3pPr indent="0" lvl="2" marL="914400" rtl="0">
              <a:spcBef>
                <a:spcPts val="0"/>
              </a:spcBef>
              <a:buFont typeface="Verdana"/>
              <a:buNone/>
              <a:defRPr sz="1600"/>
            </a:lvl3pPr>
            <a:lvl4pPr indent="0" lvl="3" marL="1371600" rtl="0">
              <a:spcBef>
                <a:spcPts val="0"/>
              </a:spcBef>
              <a:buFont typeface="Verdana"/>
              <a:buNone/>
              <a:defRPr sz="1400"/>
            </a:lvl4pPr>
            <a:lvl5pPr indent="0" lvl="4" marL="1828800" rtl="0">
              <a:spcBef>
                <a:spcPts val="0"/>
              </a:spcBef>
              <a:buFont typeface="Verdana"/>
              <a:buNone/>
              <a:defRPr sz="1400"/>
            </a:lvl5pPr>
            <a:lvl6pPr indent="0" lvl="5" marL="2286000" rtl="0">
              <a:spcBef>
                <a:spcPts val="0"/>
              </a:spcBef>
              <a:buFont typeface="Verdana"/>
              <a:buNone/>
              <a:defRPr sz="1400"/>
            </a:lvl6pPr>
            <a:lvl7pPr indent="0" lvl="6" marL="2743200" rtl="0">
              <a:spcBef>
                <a:spcPts val="0"/>
              </a:spcBef>
              <a:buFont typeface="Verdana"/>
              <a:buNone/>
              <a:defRPr sz="1400"/>
            </a:lvl7pPr>
            <a:lvl8pPr indent="0" lvl="7" marL="3200400" rtl="0">
              <a:spcBef>
                <a:spcPts val="0"/>
              </a:spcBef>
              <a:buFont typeface="Verdana"/>
              <a:buNone/>
              <a:defRPr sz="1400"/>
            </a:lvl8pPr>
            <a:lvl9pPr indent="0" lvl="8" marL="3657600" rtl="0">
              <a:spcBef>
                <a:spcPts val="0"/>
              </a:spcBef>
              <a:buFont typeface="Verdana"/>
              <a:buNone/>
              <a:defRPr sz="1400"/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x="1143000" y="1447800"/>
            <a:ext cx="6848474" cy="11334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lvl="1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lvl="2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lvl="3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lvl="4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228600" lvl="5" marL="251460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228600" lvl="6" marL="297180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228600" lvl="7" marL="342900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228600" lvl="8" marL="388620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x="457200" y="1604962"/>
            <a:ext cx="4033838" cy="45164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643437" y="1604962"/>
            <a:ext cx="4033837" cy="45164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 sz="24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lvl="2" rtl="0">
              <a:spcBef>
                <a:spcPts val="0"/>
              </a:spcBef>
              <a:defRPr sz="24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lvl="3" rtl="0">
              <a:spcBef>
                <a:spcPts val="0"/>
              </a:spcBef>
              <a:defRPr sz="24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lvl="4" rtl="0">
              <a:spcBef>
                <a:spcPts val="0"/>
              </a:spcBef>
              <a:defRPr sz="24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lvl="5" rtl="0">
              <a:spcBef>
                <a:spcPts val="0"/>
              </a:spcBef>
              <a:defRPr sz="24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lvl="6" rtl="0">
              <a:spcBef>
                <a:spcPts val="0"/>
              </a:spcBef>
              <a:defRPr sz="24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lvl="7" rtl="0">
              <a:spcBef>
                <a:spcPts val="0"/>
              </a:spcBef>
              <a:defRPr sz="24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lvl="8" rtl="0">
              <a:spcBef>
                <a:spcPts val="0"/>
              </a:spcBef>
              <a:defRPr sz="24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Verdana"/>
              <a:buNone/>
              <a:defRPr b="1" sz="2400"/>
            </a:lvl1pPr>
            <a:lvl2pPr indent="0" lvl="1" marL="457200" rtl="0">
              <a:spcBef>
                <a:spcPts val="0"/>
              </a:spcBef>
              <a:buFont typeface="Verdana"/>
              <a:buNone/>
              <a:defRPr b="1" sz="2000"/>
            </a:lvl2pPr>
            <a:lvl3pPr indent="0" lvl="2" marL="914400" rtl="0">
              <a:spcBef>
                <a:spcPts val="0"/>
              </a:spcBef>
              <a:buFont typeface="Verdana"/>
              <a:buNone/>
              <a:defRPr b="1" sz="1800"/>
            </a:lvl3pPr>
            <a:lvl4pPr indent="0" lvl="3" marL="1371600" rtl="0">
              <a:spcBef>
                <a:spcPts val="0"/>
              </a:spcBef>
              <a:buFont typeface="Verdana"/>
              <a:buNone/>
              <a:defRPr b="1" sz="1600"/>
            </a:lvl4pPr>
            <a:lvl5pPr indent="0" lvl="4" marL="1828800" rtl="0">
              <a:spcBef>
                <a:spcPts val="0"/>
              </a:spcBef>
              <a:buFont typeface="Verdana"/>
              <a:buNone/>
              <a:defRPr b="1" sz="1600"/>
            </a:lvl5pPr>
            <a:lvl6pPr indent="0" lvl="5" marL="2286000" rtl="0">
              <a:spcBef>
                <a:spcPts val="0"/>
              </a:spcBef>
              <a:buFont typeface="Verdana"/>
              <a:buNone/>
              <a:defRPr b="1" sz="1600"/>
            </a:lvl6pPr>
            <a:lvl7pPr indent="0" lvl="6" marL="2743200" rtl="0">
              <a:spcBef>
                <a:spcPts val="0"/>
              </a:spcBef>
              <a:buFont typeface="Verdana"/>
              <a:buNone/>
              <a:defRPr b="1" sz="1600"/>
            </a:lvl7pPr>
            <a:lvl8pPr indent="0" lvl="7" marL="3200400" rtl="0">
              <a:spcBef>
                <a:spcPts val="0"/>
              </a:spcBef>
              <a:buFont typeface="Verdana"/>
              <a:buNone/>
              <a:defRPr b="1" sz="1600"/>
            </a:lvl8pPr>
            <a:lvl9pPr indent="0" lvl="8" marL="3657600" rtl="0">
              <a:spcBef>
                <a:spcPts val="0"/>
              </a:spcBef>
              <a:buFont typeface="Verdana"/>
              <a:buNone/>
              <a:defRPr b="1" sz="1600"/>
            </a:lvl9pPr>
          </a:lstStyle>
          <a:p/>
        </p:txBody>
      </p:sp>
      <p:sp>
        <p:nvSpPr>
          <p:cNvPr id="55" name="Shape 55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/>
        </p:txBody>
      </p:sp>
      <p:sp>
        <p:nvSpPr>
          <p:cNvPr id="56" name="Shape 56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Verdana"/>
              <a:buNone/>
              <a:defRPr b="1" sz="2400"/>
            </a:lvl1pPr>
            <a:lvl2pPr indent="0" lvl="1" marL="457200" rtl="0">
              <a:spcBef>
                <a:spcPts val="0"/>
              </a:spcBef>
              <a:buFont typeface="Verdana"/>
              <a:buNone/>
              <a:defRPr b="1" sz="2000"/>
            </a:lvl2pPr>
            <a:lvl3pPr indent="0" lvl="2" marL="914400" rtl="0">
              <a:spcBef>
                <a:spcPts val="0"/>
              </a:spcBef>
              <a:buFont typeface="Verdana"/>
              <a:buNone/>
              <a:defRPr b="1" sz="1800"/>
            </a:lvl3pPr>
            <a:lvl4pPr indent="0" lvl="3" marL="1371600" rtl="0">
              <a:spcBef>
                <a:spcPts val="0"/>
              </a:spcBef>
              <a:buFont typeface="Verdana"/>
              <a:buNone/>
              <a:defRPr b="1" sz="1600"/>
            </a:lvl4pPr>
            <a:lvl5pPr indent="0" lvl="4" marL="1828800" rtl="0">
              <a:spcBef>
                <a:spcPts val="0"/>
              </a:spcBef>
              <a:buFont typeface="Verdana"/>
              <a:buNone/>
              <a:defRPr b="1" sz="1600"/>
            </a:lvl5pPr>
            <a:lvl6pPr indent="0" lvl="5" marL="2286000" rtl="0">
              <a:spcBef>
                <a:spcPts val="0"/>
              </a:spcBef>
              <a:buFont typeface="Verdana"/>
              <a:buNone/>
              <a:defRPr b="1" sz="1600"/>
            </a:lvl6pPr>
            <a:lvl7pPr indent="0" lvl="6" marL="2743200" rtl="0">
              <a:spcBef>
                <a:spcPts val="0"/>
              </a:spcBef>
              <a:buFont typeface="Verdana"/>
              <a:buNone/>
              <a:defRPr b="1" sz="1600"/>
            </a:lvl7pPr>
            <a:lvl8pPr indent="0" lvl="7" marL="3200400" rtl="0">
              <a:spcBef>
                <a:spcPts val="0"/>
              </a:spcBef>
              <a:buFont typeface="Verdana"/>
              <a:buNone/>
              <a:defRPr b="1" sz="1600"/>
            </a:lvl8pPr>
            <a:lvl9pPr indent="0" lvl="8" marL="3657600" rtl="0">
              <a:spcBef>
                <a:spcPts val="0"/>
              </a:spcBef>
              <a:buFont typeface="Verdana"/>
              <a:buNone/>
              <a:defRPr b="1" sz="1600"/>
            </a:lvl9pPr>
          </a:lstStyle>
          <a:p/>
        </p:txBody>
      </p:sp>
      <p:sp>
        <p:nvSpPr>
          <p:cNvPr id="57" name="Shape 57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/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1143000" y="1447800"/>
            <a:ext cx="6848474" cy="11334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lvl="1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lvl="2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lvl="3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lvl="4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228600" lvl="5" marL="251460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228600" lvl="6" marL="297180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228600" lvl="7" marL="342900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228600" lvl="8" marL="388620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defRPr b="1" sz="2000"/>
            </a:lvl1pPr>
            <a:lvl2pPr lvl="1" rtl="0">
              <a:spcBef>
                <a:spcPts val="0"/>
              </a:spcBef>
              <a:defRPr sz="24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lvl="2" rtl="0">
              <a:spcBef>
                <a:spcPts val="0"/>
              </a:spcBef>
              <a:defRPr sz="24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lvl="3" rtl="0">
              <a:spcBef>
                <a:spcPts val="0"/>
              </a:spcBef>
              <a:defRPr sz="24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lvl="4" rtl="0">
              <a:spcBef>
                <a:spcPts val="0"/>
              </a:spcBef>
              <a:defRPr sz="24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lvl="5" rtl="0">
              <a:spcBef>
                <a:spcPts val="0"/>
              </a:spcBef>
              <a:defRPr sz="24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lvl="6" rtl="0">
              <a:spcBef>
                <a:spcPts val="0"/>
              </a:spcBef>
              <a:defRPr sz="24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lvl="7" rtl="0">
              <a:spcBef>
                <a:spcPts val="0"/>
              </a:spcBef>
              <a:defRPr sz="24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lvl="8" rtl="0">
              <a:spcBef>
                <a:spcPts val="0"/>
              </a:spcBef>
              <a:defRPr sz="24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 sz="3200"/>
            </a:lvl1pPr>
            <a:lvl2pPr lvl="1" rtl="0">
              <a:spcBef>
                <a:spcPts val="0"/>
              </a:spcBef>
              <a:defRPr sz="2800"/>
            </a:lvl2pPr>
            <a:lvl3pPr lvl="2" rtl="0">
              <a:spcBef>
                <a:spcPts val="0"/>
              </a:spcBef>
              <a:defRPr sz="2400"/>
            </a:lvl3pPr>
            <a:lvl4pPr lvl="3" rtl="0">
              <a:spcBef>
                <a:spcPts val="0"/>
              </a:spcBef>
              <a:defRPr sz="2000"/>
            </a:lvl4pPr>
            <a:lvl5pPr lvl="4" rtl="0">
              <a:spcBef>
                <a:spcPts val="0"/>
              </a:spcBef>
              <a:defRPr sz="2000"/>
            </a:lvl5pPr>
            <a:lvl6pPr lvl="5" rtl="0">
              <a:spcBef>
                <a:spcPts val="0"/>
              </a:spcBef>
              <a:defRPr sz="2000"/>
            </a:lvl6pPr>
            <a:lvl7pPr lvl="6" rtl="0">
              <a:spcBef>
                <a:spcPts val="0"/>
              </a:spcBef>
              <a:defRPr sz="2000"/>
            </a:lvl7pPr>
            <a:lvl8pPr lvl="7" rtl="0">
              <a:spcBef>
                <a:spcPts val="0"/>
              </a:spcBef>
              <a:defRPr sz="2000"/>
            </a:lvl8pPr>
            <a:lvl9pPr lvl="8" rtl="0">
              <a:spcBef>
                <a:spcPts val="0"/>
              </a:spcBef>
              <a:defRPr sz="2000"/>
            </a:lvl9pPr>
          </a:lstStyle>
          <a:p/>
        </p:txBody>
      </p:sp>
      <p:sp>
        <p:nvSpPr>
          <p:cNvPr id="65" name="Shape 65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Verdana"/>
              <a:buNone/>
              <a:defRPr sz="1400"/>
            </a:lvl1pPr>
            <a:lvl2pPr indent="0" lvl="1" marL="457200" rtl="0">
              <a:spcBef>
                <a:spcPts val="0"/>
              </a:spcBef>
              <a:buFont typeface="Verdana"/>
              <a:buNone/>
              <a:defRPr sz="1200"/>
            </a:lvl2pPr>
            <a:lvl3pPr indent="0" lvl="2" marL="914400" rtl="0">
              <a:spcBef>
                <a:spcPts val="0"/>
              </a:spcBef>
              <a:buFont typeface="Verdana"/>
              <a:buNone/>
              <a:defRPr sz="1000"/>
            </a:lvl3pPr>
            <a:lvl4pPr indent="0" lvl="3" marL="1371600" rtl="0">
              <a:spcBef>
                <a:spcPts val="0"/>
              </a:spcBef>
              <a:buFont typeface="Verdana"/>
              <a:buNone/>
              <a:defRPr sz="900"/>
            </a:lvl4pPr>
            <a:lvl5pPr indent="0" lvl="4" marL="1828800" rtl="0">
              <a:spcBef>
                <a:spcPts val="0"/>
              </a:spcBef>
              <a:buFont typeface="Verdana"/>
              <a:buNone/>
              <a:defRPr sz="900"/>
            </a:lvl5pPr>
            <a:lvl6pPr indent="0" lvl="5" marL="2286000" rtl="0">
              <a:spcBef>
                <a:spcPts val="0"/>
              </a:spcBef>
              <a:buFont typeface="Verdana"/>
              <a:buNone/>
              <a:defRPr sz="900"/>
            </a:lvl6pPr>
            <a:lvl7pPr indent="0" lvl="6" marL="2743200" rtl="0">
              <a:spcBef>
                <a:spcPts val="0"/>
              </a:spcBef>
              <a:buFont typeface="Verdana"/>
              <a:buNone/>
              <a:defRPr sz="900"/>
            </a:lvl7pPr>
            <a:lvl8pPr indent="0" lvl="7" marL="3200400" rtl="0">
              <a:spcBef>
                <a:spcPts val="0"/>
              </a:spcBef>
              <a:buFont typeface="Verdana"/>
              <a:buNone/>
              <a:defRPr sz="900"/>
            </a:lvl8pPr>
            <a:lvl9pPr indent="0" lvl="8" marL="3657600" rtl="0">
              <a:spcBef>
                <a:spcPts val="0"/>
              </a:spcBef>
              <a:buFont typeface="Verdana"/>
              <a:buNone/>
              <a:defRPr sz="900"/>
            </a:lvl9pPr>
          </a:lstStyle>
          <a:p/>
        </p:txBody>
      </p:sp>
      <p:sp>
        <p:nvSpPr>
          <p:cNvPr id="66" name="Shape 66"/>
          <p:cNvSpPr txBox="1"/>
          <p:nvPr>
            <p:ph idx="12" type="sldNum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defRPr b="1" sz="2000"/>
            </a:lvl1pPr>
            <a:lvl2pPr lvl="1" rtl="0">
              <a:spcBef>
                <a:spcPts val="0"/>
              </a:spcBef>
              <a:defRPr sz="24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lvl="2" rtl="0">
              <a:spcBef>
                <a:spcPts val="0"/>
              </a:spcBef>
              <a:defRPr sz="24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lvl="3" rtl="0">
              <a:spcBef>
                <a:spcPts val="0"/>
              </a:spcBef>
              <a:defRPr sz="24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lvl="4" rtl="0">
              <a:spcBef>
                <a:spcPts val="0"/>
              </a:spcBef>
              <a:defRPr sz="24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lvl="5" rtl="0">
              <a:spcBef>
                <a:spcPts val="0"/>
              </a:spcBef>
              <a:defRPr sz="24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lvl="6" rtl="0">
              <a:spcBef>
                <a:spcPts val="0"/>
              </a:spcBef>
              <a:defRPr sz="24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lvl="7" rtl="0">
              <a:spcBef>
                <a:spcPts val="0"/>
              </a:spcBef>
              <a:defRPr sz="24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lvl="8" rtl="0">
              <a:spcBef>
                <a:spcPts val="0"/>
              </a:spcBef>
              <a:defRPr sz="24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69" name="Shape 69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Verdana"/>
              <a:buNone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0"/>
              </a:spcBef>
              <a:buClr>
                <a:schemeClr val="dk1"/>
              </a:buClr>
              <a:buFont typeface="Verdana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0"/>
              </a:spcBef>
              <a:buClr>
                <a:schemeClr val="dk1"/>
              </a:buClr>
              <a:buFont typeface="Verdana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0"/>
              </a:spcBef>
              <a:buClr>
                <a:schemeClr val="dk1"/>
              </a:buClr>
              <a:buFont typeface="Verdana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0"/>
              </a:spcBef>
              <a:buClr>
                <a:schemeClr val="dk1"/>
              </a:buClr>
              <a:buFont typeface="Verdana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0"/>
              </a:spcBef>
              <a:buClr>
                <a:schemeClr val="dk1"/>
              </a:buClr>
              <a:buFont typeface="Verdana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0"/>
              </a:spcBef>
              <a:buClr>
                <a:schemeClr val="dk1"/>
              </a:buClr>
              <a:buFont typeface="Verdana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0"/>
              </a:spcBef>
              <a:buClr>
                <a:schemeClr val="dk1"/>
              </a:buClr>
              <a:buFont typeface="Verdana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0"/>
              </a:spcBef>
              <a:buClr>
                <a:schemeClr val="dk1"/>
              </a:buClr>
              <a:buFont typeface="Verdana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Verdana"/>
              <a:buNone/>
              <a:defRPr sz="1400"/>
            </a:lvl1pPr>
            <a:lvl2pPr indent="0" lvl="1" marL="457200" rtl="0">
              <a:spcBef>
                <a:spcPts val="0"/>
              </a:spcBef>
              <a:buFont typeface="Verdana"/>
              <a:buNone/>
              <a:defRPr sz="1200"/>
            </a:lvl2pPr>
            <a:lvl3pPr indent="0" lvl="2" marL="914400" rtl="0">
              <a:spcBef>
                <a:spcPts val="0"/>
              </a:spcBef>
              <a:buFont typeface="Verdana"/>
              <a:buNone/>
              <a:defRPr sz="1000"/>
            </a:lvl3pPr>
            <a:lvl4pPr indent="0" lvl="3" marL="1371600" rtl="0">
              <a:spcBef>
                <a:spcPts val="0"/>
              </a:spcBef>
              <a:buFont typeface="Verdana"/>
              <a:buNone/>
              <a:defRPr sz="900"/>
            </a:lvl4pPr>
            <a:lvl5pPr indent="0" lvl="4" marL="1828800" rtl="0">
              <a:spcBef>
                <a:spcPts val="0"/>
              </a:spcBef>
              <a:buFont typeface="Verdana"/>
              <a:buNone/>
              <a:defRPr sz="900"/>
            </a:lvl5pPr>
            <a:lvl6pPr indent="0" lvl="5" marL="2286000" rtl="0">
              <a:spcBef>
                <a:spcPts val="0"/>
              </a:spcBef>
              <a:buFont typeface="Verdana"/>
              <a:buNone/>
              <a:defRPr sz="900"/>
            </a:lvl6pPr>
            <a:lvl7pPr indent="0" lvl="6" marL="2743200" rtl="0">
              <a:spcBef>
                <a:spcPts val="0"/>
              </a:spcBef>
              <a:buFont typeface="Verdana"/>
              <a:buNone/>
              <a:defRPr sz="900"/>
            </a:lvl7pPr>
            <a:lvl8pPr indent="0" lvl="7" marL="3200400" rtl="0">
              <a:spcBef>
                <a:spcPts val="0"/>
              </a:spcBef>
              <a:buFont typeface="Verdana"/>
              <a:buNone/>
              <a:defRPr sz="900"/>
            </a:lvl8pPr>
            <a:lvl9pPr indent="0" lvl="8" marL="3657600" rtl="0">
              <a:spcBef>
                <a:spcPts val="0"/>
              </a:spcBef>
              <a:buFont typeface="Verdana"/>
              <a:buNone/>
              <a:defRPr sz="900"/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1143000" y="1447800"/>
            <a:ext cx="6848474" cy="11334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lvl="1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lvl="2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lvl="3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lvl="4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228600" lvl="5" marL="251460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228600" lvl="6" marL="297180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228600" lvl="7" marL="342900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228600" lvl="8" marL="388620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" type="body"/>
          </p:nvPr>
        </p:nvSpPr>
        <p:spPr>
          <a:xfrm rot="5400000">
            <a:off x="2309018" y="-246856"/>
            <a:ext cx="4516436" cy="8220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defRPr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85750" lvl="1" marL="74295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defRPr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14300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defRPr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60020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defRPr sz="1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05740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51460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297180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42900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388620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2" type="sldNum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Masters/_rels/slideMaster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6.xml"/><Relationship Id="rId10" Type="http://schemas.openxmlformats.org/officeDocument/2006/relationships/slideLayout" Target="../slideLayouts/slideLayout5.xml"/><Relationship Id="rId13" Type="http://schemas.openxmlformats.org/officeDocument/2006/relationships/slideLayout" Target="../slideLayouts/slideLayout8.xml"/><Relationship Id="rId12" Type="http://schemas.openxmlformats.org/officeDocument/2006/relationships/slideLayout" Target="../slideLayouts/slideLayout7.xml"/><Relationship Id="rId1" Type="http://schemas.openxmlformats.org/officeDocument/2006/relationships/image" Target="../media/image01.jpg"/><Relationship Id="rId2" Type="http://schemas.openxmlformats.org/officeDocument/2006/relationships/image" Target="../media/image02.jpg"/><Relationship Id="rId3" Type="http://schemas.openxmlformats.org/officeDocument/2006/relationships/image" Target="../media/image00.png"/><Relationship Id="rId4" Type="http://schemas.openxmlformats.org/officeDocument/2006/relationships/image" Target="../media/image08.png"/><Relationship Id="rId9" Type="http://schemas.openxmlformats.org/officeDocument/2006/relationships/slideLayout" Target="../slideLayouts/slideLayout4.xml"/><Relationship Id="rId15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9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.xml"/><Relationship Id="rId6" Type="http://schemas.openxmlformats.org/officeDocument/2006/relationships/slideLayout" Target="../slideLayouts/slideLayout1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/Relationships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18.xml"/><Relationship Id="rId1" Type="http://schemas.openxmlformats.org/officeDocument/2006/relationships/image" Target="../media/image04.jpg"/><Relationship Id="rId2" Type="http://schemas.openxmlformats.org/officeDocument/2006/relationships/image" Target="../media/image06.jpg"/><Relationship Id="rId3" Type="http://schemas.openxmlformats.org/officeDocument/2006/relationships/image" Target="../media/image03.png"/><Relationship Id="rId4" Type="http://schemas.openxmlformats.org/officeDocument/2006/relationships/image" Target="../media/image05.png"/><Relationship Id="rId9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0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/Relationships>
</file>

<file path=ppt/slideMasters/slideMaster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6156325" y="5943600"/>
            <a:ext cx="3013074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" name="Shape 16"/>
          <p:cNvCxnSpPr/>
          <p:nvPr/>
        </p:nvCxnSpPr>
        <p:spPr>
          <a:xfrm>
            <a:off x="0" y="1219200"/>
            <a:ext cx="9144000" cy="1587"/>
          </a:xfrm>
          <a:prstGeom prst="straightConnector1">
            <a:avLst/>
          </a:prstGeom>
          <a:noFill/>
          <a:ln cap="sq" cmpd="sng" w="126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cxnSp>
      <p:pic>
        <p:nvPicPr>
          <p:cNvPr id="17" name="Shape 1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Shape 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400" y="114300"/>
            <a:ext cx="2592387" cy="342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Shape 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96000"/>
            <a:ext cx="9144000" cy="774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Shape 20"/>
          <p:cNvSpPr/>
          <p:nvPr/>
        </p:nvSpPr>
        <p:spPr>
          <a:xfrm>
            <a:off x="8382000" y="6172200"/>
            <a:ext cx="609599" cy="306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  <p:sp>
        <p:nvSpPr>
          <p:cNvPr id="21" name="Shape 21"/>
          <p:cNvSpPr/>
          <p:nvPr/>
        </p:nvSpPr>
        <p:spPr>
          <a:xfrm>
            <a:off x="163513" y="6172200"/>
            <a:ext cx="4824412" cy="301624"/>
          </a:xfrm>
          <a:prstGeom prst="rect">
            <a:avLst/>
          </a:prstGeom>
          <a:noFill/>
          <a:ln>
            <a:noFill/>
          </a:ln>
        </p:spPr>
        <p:txBody>
          <a:bodyPr anchorCtr="0" anchor="t" bIns="44275" lIns="90350" rIns="90350" tIns="4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Department of Electrical and Computer Engineering</a:t>
            </a:r>
          </a:p>
        </p:txBody>
      </p:sp>
      <p:cxnSp>
        <p:nvCxnSpPr>
          <p:cNvPr id="22" name="Shape 22"/>
          <p:cNvCxnSpPr/>
          <p:nvPr/>
        </p:nvCxnSpPr>
        <p:spPr>
          <a:xfrm>
            <a:off x="0" y="6096000"/>
            <a:ext cx="9144000" cy="1587"/>
          </a:xfrm>
          <a:prstGeom prst="straightConnector1">
            <a:avLst/>
          </a:prstGeom>
          <a:noFill/>
          <a:ln cap="sq" cmpd="sng" w="126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cxnSp>
      <p:pic>
        <p:nvPicPr>
          <p:cNvPr id="23" name="Shape 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2133600" y="2632075"/>
            <a:ext cx="4267199" cy="422592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Shape 24"/>
          <p:cNvSpPr/>
          <p:nvPr/>
        </p:nvSpPr>
        <p:spPr>
          <a:xfrm>
            <a:off x="6156325" y="5943600"/>
            <a:ext cx="3013074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" name="Shape 25"/>
          <p:cNvCxnSpPr/>
          <p:nvPr/>
        </p:nvCxnSpPr>
        <p:spPr>
          <a:xfrm>
            <a:off x="0" y="1219200"/>
            <a:ext cx="9144000" cy="1587"/>
          </a:xfrm>
          <a:prstGeom prst="straightConnector1">
            <a:avLst/>
          </a:prstGeom>
          <a:noFill/>
          <a:ln cap="sq" cmpd="sng" w="126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26" name="Shape 26"/>
          <p:cNvSpPr/>
          <p:nvPr/>
        </p:nvSpPr>
        <p:spPr>
          <a:xfrm>
            <a:off x="1676400" y="830262"/>
            <a:ext cx="1219199" cy="4730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" name="Shape 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96000"/>
            <a:ext cx="9144000" cy="7747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Shape 28"/>
          <p:cNvSpPr/>
          <p:nvPr/>
        </p:nvSpPr>
        <p:spPr>
          <a:xfrm>
            <a:off x="163513" y="6172200"/>
            <a:ext cx="4824412" cy="301624"/>
          </a:xfrm>
          <a:prstGeom prst="rect">
            <a:avLst/>
          </a:prstGeom>
          <a:noFill/>
          <a:ln>
            <a:noFill/>
          </a:ln>
        </p:spPr>
        <p:txBody>
          <a:bodyPr anchorCtr="0" anchor="t" bIns="44275" lIns="90350" rIns="90350" tIns="4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Department of Electrical and Computer Engineering</a:t>
            </a:r>
          </a:p>
        </p:txBody>
      </p:sp>
      <p:cxnSp>
        <p:nvCxnSpPr>
          <p:cNvPr id="29" name="Shape 29"/>
          <p:cNvCxnSpPr/>
          <p:nvPr/>
        </p:nvCxnSpPr>
        <p:spPr>
          <a:xfrm>
            <a:off x="0" y="6096000"/>
            <a:ext cx="9144000" cy="1587"/>
          </a:xfrm>
          <a:prstGeom prst="straightConnector1">
            <a:avLst/>
          </a:prstGeom>
          <a:noFill/>
          <a:ln cap="sq" cmpd="sng" w="126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30" name="Shape 30"/>
          <p:cNvSpPr txBox="1"/>
          <p:nvPr>
            <p:ph type="title"/>
          </p:nvPr>
        </p:nvSpPr>
        <p:spPr>
          <a:xfrm>
            <a:off x="1143000" y="1447800"/>
            <a:ext cx="6848474" cy="11334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228600" lvl="6" marL="2971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228600" lvl="7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228600" lvl="8" marL="3886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457200" y="1604962"/>
            <a:ext cx="8220075" cy="45164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defRPr b="0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85750" lvl="1" marL="74295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1430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6002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057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514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2971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429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3886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32" name="Shape 32"/>
          <p:cNvSpPr/>
          <p:nvPr/>
        </p:nvSpPr>
        <p:spPr>
          <a:xfrm>
            <a:off x="6557963" y="6172200"/>
            <a:ext cx="2509837" cy="304867"/>
          </a:xfrm>
          <a:prstGeom prst="rect">
            <a:avLst/>
          </a:prstGeom>
          <a:noFill/>
          <a:ln>
            <a:noFill/>
          </a:ln>
        </p:spPr>
        <p:txBody>
          <a:bodyPr anchorCtr="0" anchor="t" bIns="44275" lIns="90350" rIns="90350" tIns="4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Advisor: Professor Duarte</a:t>
            </a:r>
          </a:p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300"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/>
        </p:nvSpPr>
        <p:spPr>
          <a:xfrm>
            <a:off x="6156325" y="5943600"/>
            <a:ext cx="3013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2" name="Shape 82"/>
          <p:cNvCxnSpPr/>
          <p:nvPr/>
        </p:nvCxnSpPr>
        <p:spPr>
          <a:xfrm>
            <a:off x="0" y="1219200"/>
            <a:ext cx="9144000" cy="1500"/>
          </a:xfrm>
          <a:prstGeom prst="straightConnector1">
            <a:avLst/>
          </a:prstGeom>
          <a:noFill/>
          <a:ln cap="sq" cmpd="sng" w="126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cxnSp>
      <p:pic>
        <p:nvPicPr>
          <p:cNvPr id="83" name="Shape 8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400" y="114300"/>
            <a:ext cx="2592299" cy="342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96000"/>
            <a:ext cx="9144000" cy="774599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/>
          <p:nvPr/>
        </p:nvSpPr>
        <p:spPr>
          <a:xfrm>
            <a:off x="8382000" y="6172200"/>
            <a:ext cx="609599" cy="306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  <p:sp>
        <p:nvSpPr>
          <p:cNvPr id="87" name="Shape 87"/>
          <p:cNvSpPr/>
          <p:nvPr/>
        </p:nvSpPr>
        <p:spPr>
          <a:xfrm>
            <a:off x="163513" y="6172200"/>
            <a:ext cx="4824300" cy="3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4275" lIns="90350" rIns="90350" tIns="4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Department of Electrical and Computer Engineering</a:t>
            </a:r>
          </a:p>
        </p:txBody>
      </p:sp>
      <p:cxnSp>
        <p:nvCxnSpPr>
          <p:cNvPr id="88" name="Shape 88"/>
          <p:cNvCxnSpPr/>
          <p:nvPr/>
        </p:nvCxnSpPr>
        <p:spPr>
          <a:xfrm>
            <a:off x="0" y="6096000"/>
            <a:ext cx="9144000" cy="1500"/>
          </a:xfrm>
          <a:prstGeom prst="straightConnector1">
            <a:avLst/>
          </a:prstGeom>
          <a:noFill/>
          <a:ln cap="sq" cmpd="sng" w="126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cxnSp>
      <p:pic>
        <p:nvPicPr>
          <p:cNvPr id="89" name="Shape 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2133600" y="2632075"/>
            <a:ext cx="4267199" cy="422579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/>
          <p:nvPr/>
        </p:nvSpPr>
        <p:spPr>
          <a:xfrm>
            <a:off x="6156325" y="5943600"/>
            <a:ext cx="3013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1" name="Shape 91"/>
          <p:cNvCxnSpPr/>
          <p:nvPr/>
        </p:nvCxnSpPr>
        <p:spPr>
          <a:xfrm>
            <a:off x="0" y="1219200"/>
            <a:ext cx="9144000" cy="1500"/>
          </a:xfrm>
          <a:prstGeom prst="straightConnector1">
            <a:avLst/>
          </a:prstGeom>
          <a:noFill/>
          <a:ln cap="sq" cmpd="sng" w="126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92" name="Shape 92"/>
          <p:cNvSpPr/>
          <p:nvPr/>
        </p:nvSpPr>
        <p:spPr>
          <a:xfrm>
            <a:off x="1676400" y="830262"/>
            <a:ext cx="1219199" cy="47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Shape 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96000"/>
            <a:ext cx="9144000" cy="774599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/>
          <p:nvPr/>
        </p:nvSpPr>
        <p:spPr>
          <a:xfrm>
            <a:off x="163513" y="6172200"/>
            <a:ext cx="4824300" cy="3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4275" lIns="90350" rIns="90350" tIns="4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Department of Electrical and Computer Engineering</a:t>
            </a:r>
          </a:p>
        </p:txBody>
      </p:sp>
      <p:cxnSp>
        <p:nvCxnSpPr>
          <p:cNvPr id="95" name="Shape 95"/>
          <p:cNvCxnSpPr/>
          <p:nvPr/>
        </p:nvCxnSpPr>
        <p:spPr>
          <a:xfrm>
            <a:off x="0" y="6096000"/>
            <a:ext cx="9144000" cy="1500"/>
          </a:xfrm>
          <a:prstGeom prst="straightConnector1">
            <a:avLst/>
          </a:prstGeom>
          <a:noFill/>
          <a:ln cap="sq" cmpd="sng" w="126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96" name="Shape 96"/>
          <p:cNvSpPr txBox="1"/>
          <p:nvPr>
            <p:ph type="title"/>
          </p:nvPr>
        </p:nvSpPr>
        <p:spPr>
          <a:xfrm>
            <a:off x="1143000" y="1447800"/>
            <a:ext cx="6848399" cy="1133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457200" y="1604962"/>
            <a:ext cx="8220000" cy="4516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defRPr b="0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85750" lvl="1" marL="74295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1430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6002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057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514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2971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429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3886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98" name="Shape 98"/>
          <p:cNvSpPr/>
          <p:nvPr/>
        </p:nvSpPr>
        <p:spPr>
          <a:xfrm>
            <a:off x="6557963" y="6172200"/>
            <a:ext cx="2509800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4275" lIns="90350" rIns="90350" tIns="4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Advisor: Professor Duarte</a:t>
            </a:r>
          </a:p>
        </p:txBody>
      </p:sp>
      <p:sp>
        <p:nvSpPr>
          <p:cNvPr id="99" name="Shape 99"/>
          <p:cNvSpPr txBox="1"/>
          <p:nvPr>
            <p:ph idx="12" type="sldNum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300"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.xml"/></Relationships>
</file>

<file path=ppt/slides/_rels/slide1.xml.rels><?xml version="1.0" encoding="UTF-8" standalone="yes"?><Relationships xmlns="http://schemas.openxmlformats.org/package/2006/relationships"><Relationship Id="rId10" Type="http://schemas.openxmlformats.org/officeDocument/2006/relationships/image" Target="../media/image33.jp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Relationship Id="rId4" Type="http://schemas.openxmlformats.org/officeDocument/2006/relationships/image" Target="../media/image09.png"/><Relationship Id="rId9" Type="http://schemas.openxmlformats.org/officeDocument/2006/relationships/image" Target="../media/image34.jpg"/><Relationship Id="rId5" Type="http://schemas.openxmlformats.org/officeDocument/2006/relationships/image" Target="../media/image10.png"/><Relationship Id="rId6" Type="http://schemas.openxmlformats.org/officeDocument/2006/relationships/image" Target="../media/image07.png"/><Relationship Id="rId7" Type="http://schemas.openxmlformats.org/officeDocument/2006/relationships/image" Target="../media/image32.jpg"/><Relationship Id="rId8" Type="http://schemas.openxmlformats.org/officeDocument/2006/relationships/image" Target="../media/image1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9.png"/><Relationship Id="rId4" Type="http://schemas.openxmlformats.org/officeDocument/2006/relationships/image" Target="../media/image1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png"/><Relationship Id="rId4" Type="http://schemas.openxmlformats.org/officeDocument/2006/relationships/image" Target="../media/image25.png"/><Relationship Id="rId5" Type="http://schemas.openxmlformats.org/officeDocument/2006/relationships/image" Target="../media/image1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png"/><Relationship Id="rId4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9.jpg"/><Relationship Id="rId4" Type="http://schemas.openxmlformats.org/officeDocument/2006/relationships/image" Target="../media/image31.jpg"/><Relationship Id="rId5" Type="http://schemas.openxmlformats.org/officeDocument/2006/relationships/image" Target="../media/image1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0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07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0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5.png"/><Relationship Id="rId6" Type="http://schemas.openxmlformats.org/officeDocument/2006/relationships/image" Target="../media/image14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07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2.png"/><Relationship Id="rId4" Type="http://schemas.openxmlformats.org/officeDocument/2006/relationships/image" Target="../media/image26.png"/><Relationship Id="rId5" Type="http://schemas.openxmlformats.org/officeDocument/2006/relationships/image" Target="../media/image30.png"/><Relationship Id="rId6" Type="http://schemas.openxmlformats.org/officeDocument/2006/relationships/image" Target="../media/image28.png"/><Relationship Id="rId7" Type="http://schemas.openxmlformats.org/officeDocument/2006/relationships/image" Target="../media/image2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Relationship Id="rId4" Type="http://schemas.openxmlformats.org/officeDocument/2006/relationships/image" Target="../media/image20.png"/><Relationship Id="rId5" Type="http://schemas.openxmlformats.org/officeDocument/2006/relationships/image" Target="../media/image2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png"/><Relationship Id="rId4" Type="http://schemas.openxmlformats.org/officeDocument/2006/relationships/image" Target="../media/image14.png"/></Relationships>
</file>

<file path=ppt/slides/slide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/>
        </p:nvSpPr>
        <p:spPr>
          <a:xfrm>
            <a:off x="2286000" y="2590800"/>
            <a:ext cx="4953000" cy="1075764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1" lang="en-US" sz="3200">
                <a:latin typeface="Verdana"/>
                <a:ea typeface="Verdana"/>
                <a:cs typeface="Verdana"/>
                <a:sym typeface="Verdana"/>
              </a:rPr>
              <a:t>Smart Hub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3200">
                <a:latin typeface="Verdana"/>
                <a:ea typeface="Verdana"/>
                <a:cs typeface="Verdana"/>
                <a:sym typeface="Verdana"/>
              </a:rPr>
              <a:t>Team 23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3200">
                <a:latin typeface="Verdana"/>
                <a:ea typeface="Verdana"/>
                <a:cs typeface="Verdana"/>
                <a:sym typeface="Verdana"/>
              </a:rPr>
              <a:t>December</a:t>
            </a:r>
            <a:r>
              <a:rPr b="0" i="0" lang="en-US" sz="3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>
                <a:latin typeface="Verdana"/>
                <a:ea typeface="Verdana"/>
                <a:cs typeface="Verdana"/>
                <a:sym typeface="Verdana"/>
              </a:rPr>
              <a:t>10</a:t>
            </a:r>
            <a:r>
              <a:rPr b="0" i="0" lang="en-US" sz="3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, 2015</a:t>
            </a:r>
          </a:p>
        </p:txBody>
      </p:sp>
      <p:sp>
        <p:nvSpPr>
          <p:cNvPr id="158" name="Shape 158"/>
          <p:cNvSpPr/>
          <p:nvPr/>
        </p:nvSpPr>
        <p:spPr>
          <a:xfrm>
            <a:off x="63500" y="-893762"/>
            <a:ext cx="2466974" cy="18478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Shape 159"/>
          <p:cNvSpPr/>
          <p:nvPr/>
        </p:nvSpPr>
        <p:spPr>
          <a:xfrm>
            <a:off x="63500" y="-877887"/>
            <a:ext cx="2505075" cy="18192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Shape 160"/>
          <p:cNvSpPr txBox="1"/>
          <p:nvPr/>
        </p:nvSpPr>
        <p:spPr>
          <a:xfrm>
            <a:off x="9096375" y="233362"/>
            <a:ext cx="185738" cy="3524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Shape 161"/>
          <p:cNvSpPr txBox="1"/>
          <p:nvPr/>
        </p:nvSpPr>
        <p:spPr>
          <a:xfrm>
            <a:off x="155575" y="103188"/>
            <a:ext cx="184149" cy="3540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Shape 162"/>
          <p:cNvSpPr txBox="1"/>
          <p:nvPr/>
        </p:nvSpPr>
        <p:spPr>
          <a:xfrm>
            <a:off x="414337" y="1581150"/>
            <a:ext cx="185736" cy="3524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Shape 163"/>
          <p:cNvSpPr txBox="1"/>
          <p:nvPr/>
        </p:nvSpPr>
        <p:spPr>
          <a:xfrm>
            <a:off x="304800" y="609600"/>
            <a:ext cx="8839199" cy="547687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1C1C"/>
              </a:buClr>
              <a:buSzPct val="25000"/>
              <a:buFont typeface="Times New Roman"/>
              <a:buNone/>
            </a:pPr>
            <a:r>
              <a:rPr lang="en-US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Midway</a:t>
            </a:r>
            <a:r>
              <a:rPr b="0" i="0" lang="en-US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 Design Review</a:t>
            </a:r>
          </a:p>
        </p:txBody>
      </p:sp>
      <p:sp>
        <p:nvSpPr>
          <p:cNvPr id="164" name="Shape 164"/>
          <p:cNvSpPr txBox="1"/>
          <p:nvPr/>
        </p:nvSpPr>
        <p:spPr>
          <a:xfrm>
            <a:off x="673100" y="1619250"/>
            <a:ext cx="185738" cy="3540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Shape 165"/>
          <p:cNvSpPr txBox="1"/>
          <p:nvPr/>
        </p:nvSpPr>
        <p:spPr>
          <a:xfrm>
            <a:off x="2889250" y="6440487"/>
            <a:ext cx="185738" cy="3524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Shape 166"/>
          <p:cNvSpPr txBox="1"/>
          <p:nvPr>
            <p:ph idx="12" type="sldNum"/>
          </p:nvPr>
        </p:nvSpPr>
        <p:spPr>
          <a:xfrm>
            <a:off x="8547683" y="6440496"/>
            <a:ext cx="548699" cy="5249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/>
        </p:nvSpPr>
        <p:spPr>
          <a:xfrm>
            <a:off x="219575" y="3768200"/>
            <a:ext cx="2034900" cy="1169699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US" sz="1800"/>
              <a:t>Patrick Lowry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-US" sz="1800"/>
              <a:t>EE ‘16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-US" sz="1800"/>
              <a:t>Team Manager</a:t>
            </a:r>
          </a:p>
        </p:txBody>
      </p:sp>
      <p:sp>
        <p:nvSpPr>
          <p:cNvPr id="173" name="Shape 173"/>
          <p:cNvSpPr txBox="1"/>
          <p:nvPr/>
        </p:nvSpPr>
        <p:spPr>
          <a:xfrm>
            <a:off x="2483300" y="3768200"/>
            <a:ext cx="2034900" cy="1169699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US" sz="1800"/>
              <a:t>Chris Mitchell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-US" sz="1800"/>
              <a:t>EE ‘16</a:t>
            </a:r>
          </a:p>
        </p:txBody>
      </p:sp>
      <p:sp>
        <p:nvSpPr>
          <p:cNvPr id="174" name="Shape 174"/>
          <p:cNvSpPr txBox="1"/>
          <p:nvPr/>
        </p:nvSpPr>
        <p:spPr>
          <a:xfrm>
            <a:off x="4747025" y="3768200"/>
            <a:ext cx="2034900" cy="1169699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US" sz="1800"/>
              <a:t>Sidney Saycocie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-US" sz="1800"/>
              <a:t>EE ‘16</a:t>
            </a:r>
          </a:p>
        </p:txBody>
      </p:sp>
      <p:sp>
        <p:nvSpPr>
          <p:cNvPr id="175" name="Shape 175"/>
          <p:cNvSpPr txBox="1"/>
          <p:nvPr/>
        </p:nvSpPr>
        <p:spPr>
          <a:xfrm>
            <a:off x="7010750" y="3768200"/>
            <a:ext cx="2034900" cy="1169699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US" sz="1800"/>
              <a:t>Aman Sardana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-US" sz="1800"/>
              <a:t>EE ‘16</a:t>
            </a:r>
          </a:p>
        </p:txBody>
      </p:sp>
      <p:pic>
        <p:nvPicPr>
          <p:cNvPr id="176" name="Shape 176"/>
          <p:cNvPicPr preferRelativeResize="0"/>
          <p:nvPr/>
        </p:nvPicPr>
        <p:blipFill rotWithShape="1">
          <a:blip r:embed="rId3">
            <a:alphaModFix/>
          </a:blip>
          <a:srcRect b="53905" l="27157" r="53710" t="24219"/>
          <a:stretch/>
        </p:blipFill>
        <p:spPr>
          <a:xfrm>
            <a:off x="725700" y="5054950"/>
            <a:ext cx="1022649" cy="876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Shape 177"/>
          <p:cNvPicPr preferRelativeResize="0"/>
          <p:nvPr/>
        </p:nvPicPr>
        <p:blipFill rotWithShape="1">
          <a:blip r:embed="rId4">
            <a:alphaModFix/>
          </a:blip>
          <a:srcRect b="52863" l="27157" r="53710" t="23959"/>
          <a:stretch/>
        </p:blipFill>
        <p:spPr>
          <a:xfrm>
            <a:off x="2998518" y="5045050"/>
            <a:ext cx="987007" cy="896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Shape 178"/>
          <p:cNvPicPr preferRelativeResize="0"/>
          <p:nvPr/>
        </p:nvPicPr>
        <p:blipFill rotWithShape="1">
          <a:blip r:embed="rId5">
            <a:alphaModFix/>
          </a:blip>
          <a:srcRect b="52603" l="26318" r="53183" t="24219"/>
          <a:stretch/>
        </p:blipFill>
        <p:spPr>
          <a:xfrm>
            <a:off x="5235700" y="5045050"/>
            <a:ext cx="1057528" cy="896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Shape 179"/>
          <p:cNvPicPr preferRelativeResize="0"/>
          <p:nvPr/>
        </p:nvPicPr>
        <p:blipFill rotWithShape="1">
          <a:blip r:embed="rId6">
            <a:alphaModFix/>
          </a:blip>
          <a:srcRect b="52341" l="27630" r="53034" t="23699"/>
          <a:stretch/>
        </p:blipFill>
        <p:spPr>
          <a:xfrm>
            <a:off x="7534687" y="5034830"/>
            <a:ext cx="987000" cy="917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Shape 180"/>
          <p:cNvPicPr preferRelativeResize="0"/>
          <p:nvPr/>
        </p:nvPicPr>
        <p:blipFill rotWithShape="1">
          <a:blip r:embed="rId7">
            <a:alphaModFix/>
          </a:blip>
          <a:srcRect b="21473" l="12832" r="10000" t="10313"/>
          <a:stretch/>
        </p:blipFill>
        <p:spPr>
          <a:xfrm>
            <a:off x="451875" y="1543834"/>
            <a:ext cx="1619951" cy="1909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Shape 181"/>
          <p:cNvPicPr preferRelativeResize="0"/>
          <p:nvPr/>
        </p:nvPicPr>
        <p:blipFill rotWithShape="1">
          <a:blip r:embed="rId8">
            <a:alphaModFix/>
          </a:blip>
          <a:srcRect b="0" l="0" r="35732" t="12118"/>
          <a:stretch/>
        </p:blipFill>
        <p:spPr>
          <a:xfrm>
            <a:off x="7218225" y="1544937"/>
            <a:ext cx="1619952" cy="1906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Shape 182"/>
          <p:cNvPicPr preferRelativeResize="0"/>
          <p:nvPr/>
        </p:nvPicPr>
        <p:blipFill rotWithShape="1">
          <a:blip r:embed="rId9">
            <a:alphaModFix/>
          </a:blip>
          <a:srcRect b="18546" l="7370" r="8968" t="7505"/>
          <a:stretch/>
        </p:blipFill>
        <p:spPr>
          <a:xfrm>
            <a:off x="4954487" y="1573087"/>
            <a:ext cx="1619951" cy="1850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Shape 183"/>
          <p:cNvPicPr preferRelativeResize="0"/>
          <p:nvPr/>
        </p:nvPicPr>
        <p:blipFill rotWithShape="1">
          <a:blip r:embed="rId10">
            <a:alphaModFix/>
          </a:blip>
          <a:srcRect b="16824" l="10392" r="7908" t="8765"/>
          <a:stretch/>
        </p:blipFill>
        <p:spPr>
          <a:xfrm>
            <a:off x="2703187" y="1573100"/>
            <a:ext cx="1619951" cy="190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Shape 184"/>
          <p:cNvSpPr txBox="1"/>
          <p:nvPr>
            <p:ph idx="12" type="sldNum"/>
          </p:nvPr>
        </p:nvSpPr>
        <p:spPr>
          <a:xfrm>
            <a:off x="8521708" y="6410734"/>
            <a:ext cx="548699" cy="5249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/>
          <p:nvPr>
            <p:ph type="title"/>
          </p:nvPr>
        </p:nvSpPr>
        <p:spPr>
          <a:xfrm>
            <a:off x="1147800" y="392225"/>
            <a:ext cx="6848399" cy="810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-US" sz="36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Requirements (Blinds)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0" name="Shape 300"/>
          <p:cNvSpPr txBox="1"/>
          <p:nvPr>
            <p:ph idx="1" type="body"/>
          </p:nvPr>
        </p:nvSpPr>
        <p:spPr>
          <a:xfrm>
            <a:off x="462000" y="1484737"/>
            <a:ext cx="8220000" cy="4516499"/>
          </a:xfrm>
          <a:prstGeom prst="rect">
            <a:avLst/>
          </a:prstGeom>
          <a:solidFill>
            <a:srgbClr val="FFFFFF">
              <a:alpha val="58459"/>
            </a:srgbClr>
          </a:solidFill>
        </p:spPr>
        <p:txBody>
          <a:bodyPr anchorCtr="0" anchor="t" bIns="91425" lIns="91425" rIns="91425" tIns="91425">
            <a:noAutofit/>
          </a:bodyPr>
          <a:lstStyle/>
          <a:p>
            <a:pPr lvl="0" mar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</a:rPr>
              <a:t>Communication </a:t>
            </a:r>
          </a:p>
          <a:p>
            <a:pPr indent="387350" lvl="0" mar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- 315MHz RF Receiving and 433MHz Transmitting Antennas</a:t>
            </a:r>
          </a:p>
          <a:p>
            <a:pPr indent="-69850" lvl="0" mar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</a:rPr>
              <a:t>Basic Operation and Design</a:t>
            </a:r>
          </a:p>
          <a:p>
            <a:pPr indent="387350" lvl="0" mar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- Open and close commands (8-bit RF signal)</a:t>
            </a:r>
          </a:p>
          <a:p>
            <a:pPr indent="387350" lvl="0" mar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- &lt;10 seconds from time of command to open/close</a:t>
            </a:r>
          </a:p>
          <a:p>
            <a:pPr indent="457200" lvl="0" marL="0" rtl="0">
              <a:spcBef>
                <a:spcPts val="0"/>
              </a:spcBef>
              <a:buNone/>
            </a:pPr>
            <a:r>
              <a:rPr lang="en-US" sz="1800">
                <a:solidFill>
                  <a:schemeClr val="dk1"/>
                </a:solidFill>
              </a:rPr>
              <a:t>- Must use ATtiny85 microcontroller (8KB)</a:t>
            </a:r>
          </a:p>
          <a:p>
            <a:pPr indent="387350" lvl="0" mar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- Must use Arduino IDE and Manchester code for RF</a:t>
            </a:r>
          </a:p>
          <a:p>
            <a:pPr indent="-69850" lvl="0" marL="45720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- Must operate at 15VDC and 2A for motor and driver, 5V for ATtiny85 and RF</a:t>
            </a:r>
          </a:p>
          <a:p>
            <a:pPr indent="387350" lvl="0" mar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- Motor must have enough torque for roller blinds  (~60oz.in)</a:t>
            </a:r>
          </a:p>
          <a:p>
            <a:pPr lvl="0" marL="0" rtl="0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01" name="Shape 301"/>
          <p:cNvPicPr preferRelativeResize="0"/>
          <p:nvPr/>
        </p:nvPicPr>
        <p:blipFill rotWithShape="1">
          <a:blip r:embed="rId3">
            <a:alphaModFix/>
          </a:blip>
          <a:srcRect b="52863" l="27157" r="53710" t="23959"/>
          <a:stretch/>
        </p:blipFill>
        <p:spPr>
          <a:xfrm>
            <a:off x="8510267" y="5538725"/>
            <a:ext cx="587606" cy="533899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Shape 302"/>
          <p:cNvSpPr txBox="1"/>
          <p:nvPr>
            <p:ph idx="12" type="sldNum"/>
          </p:nvPr>
        </p:nvSpPr>
        <p:spPr>
          <a:xfrm>
            <a:off x="8529733" y="6439834"/>
            <a:ext cx="548699" cy="5249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/>
          <p:nvPr>
            <p:ph type="title"/>
          </p:nvPr>
        </p:nvSpPr>
        <p:spPr>
          <a:xfrm>
            <a:off x="1147800" y="392225"/>
            <a:ext cx="6848399" cy="810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-US" sz="36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Window Shade Controller</a:t>
            </a:r>
            <a:r>
              <a:rPr lang="en-US">
                <a:solidFill>
                  <a:srgbClr val="FF0000"/>
                </a:solidFill>
              </a:rPr>
              <a:t> </a:t>
            </a:r>
          </a:p>
          <a:p>
            <a:pPr lv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9" name="Shape 309"/>
          <p:cNvSpPr txBox="1"/>
          <p:nvPr>
            <p:ph idx="1" type="body"/>
          </p:nvPr>
        </p:nvSpPr>
        <p:spPr>
          <a:xfrm>
            <a:off x="462000" y="1484737"/>
            <a:ext cx="8220000" cy="4516499"/>
          </a:xfrm>
          <a:prstGeom prst="rect">
            <a:avLst/>
          </a:prstGeom>
          <a:solidFill>
            <a:srgbClr val="FFFFFF">
              <a:alpha val="58459"/>
            </a:srgbClr>
          </a:solidFill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 sz="2000"/>
              <a:t>Motor Driver:EasyDriver</a:t>
            </a:r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-US" sz="2000"/>
              <a:t>&lt;$10</a:t>
            </a:r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-US" sz="2000"/>
              <a:t>6-30V and min. 2A (actual results may vary)</a:t>
            </a:r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-US" sz="2000"/>
              <a:t>~100ms period for rising edge step signal</a:t>
            </a:r>
          </a:p>
          <a:p>
            <a:pPr lvl="0" marL="0" rt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b="1" lang="en-US" sz="2000">
                <a:solidFill>
                  <a:schemeClr val="dk1"/>
                </a:solidFill>
              </a:rPr>
              <a:t>Microcontroller: ATtiny85</a:t>
            </a:r>
          </a:p>
          <a:p>
            <a:pPr indent="-355600" lvl="0" marL="4572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2000">
                <a:solidFill>
                  <a:schemeClr val="dk1"/>
                </a:solidFill>
              </a:rPr>
              <a:t>&lt;$2</a:t>
            </a:r>
          </a:p>
          <a:p>
            <a:pPr indent="-355600" lvl="0" marL="4572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2000">
                <a:solidFill>
                  <a:schemeClr val="dk1"/>
                </a:solidFill>
              </a:rPr>
              <a:t>Arduino IDE</a:t>
            </a:r>
          </a:p>
          <a:p>
            <a:pPr lvl="0" marL="0" rtl="0">
              <a:spcBef>
                <a:spcPts val="0"/>
              </a:spcBef>
              <a:buNone/>
            </a:pPr>
            <a:r>
              <a:rPr b="1" lang="en-US" sz="2000">
                <a:solidFill>
                  <a:schemeClr val="dk1"/>
                </a:solidFill>
              </a:rPr>
              <a:t>Motor:RioRand Stepper Motor</a:t>
            </a:r>
          </a:p>
          <a:p>
            <a:pPr indent="-355600" lvl="0" marL="4572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2000">
                <a:solidFill>
                  <a:schemeClr val="dk1"/>
                </a:solidFill>
              </a:rPr>
              <a:t>&lt;$30</a:t>
            </a:r>
          </a:p>
          <a:p>
            <a:pPr indent="-355600" lvl="0" marL="4572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2000">
                <a:solidFill>
                  <a:schemeClr val="dk1"/>
                </a:solidFill>
              </a:rPr>
              <a:t>125oz.in(200steps/rev)</a:t>
            </a:r>
          </a:p>
          <a:p>
            <a:pPr lvl="0" marL="0" rtl="0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10" name="Shape 310"/>
          <p:cNvPicPr preferRelativeResize="0"/>
          <p:nvPr/>
        </p:nvPicPr>
        <p:blipFill rotWithShape="1">
          <a:blip r:embed="rId3">
            <a:alphaModFix/>
          </a:blip>
          <a:srcRect b="52863" l="27157" r="53710" t="23959"/>
          <a:stretch/>
        </p:blipFill>
        <p:spPr>
          <a:xfrm>
            <a:off x="8510267" y="5538725"/>
            <a:ext cx="587606" cy="533899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Shape 311"/>
          <p:cNvSpPr txBox="1"/>
          <p:nvPr>
            <p:ph idx="12" type="sldNum"/>
          </p:nvPr>
        </p:nvSpPr>
        <p:spPr>
          <a:xfrm>
            <a:off x="8529733" y="6449534"/>
            <a:ext cx="548699" cy="5249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/>
          <p:nvPr>
            <p:ph type="title"/>
          </p:nvPr>
        </p:nvSpPr>
        <p:spPr>
          <a:xfrm>
            <a:off x="1147800" y="392225"/>
            <a:ext cx="6848399" cy="810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-US" sz="36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Block Diagram(MDR)</a:t>
            </a:r>
            <a:r>
              <a:rPr lang="en-US">
                <a:solidFill>
                  <a:srgbClr val="FF0000"/>
                </a:solidFill>
              </a:rPr>
              <a:t> 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8" name="Shape 318"/>
          <p:cNvSpPr txBox="1"/>
          <p:nvPr>
            <p:ph idx="1" type="body"/>
          </p:nvPr>
        </p:nvSpPr>
        <p:spPr>
          <a:xfrm>
            <a:off x="462000" y="1325537"/>
            <a:ext cx="8220000" cy="4516499"/>
          </a:xfrm>
          <a:prstGeom prst="rect">
            <a:avLst/>
          </a:prstGeom>
          <a:solidFill>
            <a:srgbClr val="FFFFFF">
              <a:alpha val="58459"/>
            </a:srgbClr>
          </a:solidFill>
        </p:spPr>
        <p:txBody>
          <a:bodyPr anchorCtr="0" anchor="t" bIns="91425" lIns="91425" rIns="91425" tIns="91425">
            <a:noAutofit/>
          </a:bodyPr>
          <a:lstStyle/>
          <a:p>
            <a:pPr lvl="0" marL="0" rtl="0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lvl="0" marL="0" rtl="0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19" name="Shape 319"/>
          <p:cNvPicPr preferRelativeResize="0"/>
          <p:nvPr/>
        </p:nvPicPr>
        <p:blipFill rotWithShape="1">
          <a:blip r:embed="rId3">
            <a:alphaModFix/>
          </a:blip>
          <a:srcRect b="52863" l="27157" r="53710" t="23959"/>
          <a:stretch/>
        </p:blipFill>
        <p:spPr>
          <a:xfrm>
            <a:off x="8510267" y="5538725"/>
            <a:ext cx="587606" cy="533899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Shape 320"/>
          <p:cNvSpPr/>
          <p:nvPr/>
        </p:nvSpPr>
        <p:spPr>
          <a:xfrm>
            <a:off x="2549400" y="1325550"/>
            <a:ext cx="4121400" cy="34146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1" name="Shape 321"/>
          <p:cNvSpPr txBox="1"/>
          <p:nvPr/>
        </p:nvSpPr>
        <p:spPr>
          <a:xfrm>
            <a:off x="3528450" y="1587300"/>
            <a:ext cx="2087099" cy="6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1800"/>
              <a:t>Window Shade Controller</a:t>
            </a:r>
          </a:p>
        </p:txBody>
      </p:sp>
      <p:sp>
        <p:nvSpPr>
          <p:cNvPr id="322" name="Shape 322"/>
          <p:cNvSpPr/>
          <p:nvPr/>
        </p:nvSpPr>
        <p:spPr>
          <a:xfrm>
            <a:off x="5385575" y="2486250"/>
            <a:ext cx="1096799" cy="1093199"/>
          </a:xfrm>
          <a:prstGeom prst="rect">
            <a:avLst/>
          </a:prstGeom>
          <a:solidFill>
            <a:srgbClr val="CCCCCC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1800"/>
              <a:t>ATtiny85</a:t>
            </a:r>
          </a:p>
        </p:txBody>
      </p:sp>
      <p:sp>
        <p:nvSpPr>
          <p:cNvPr id="323" name="Shape 323"/>
          <p:cNvSpPr/>
          <p:nvPr/>
        </p:nvSpPr>
        <p:spPr>
          <a:xfrm>
            <a:off x="2549400" y="2365500"/>
            <a:ext cx="1419900" cy="13347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1800"/>
              <a:t>Stepper Motor</a:t>
            </a:r>
          </a:p>
        </p:txBody>
      </p:sp>
      <p:sp>
        <p:nvSpPr>
          <p:cNvPr id="324" name="Shape 324"/>
          <p:cNvSpPr/>
          <p:nvPr/>
        </p:nvSpPr>
        <p:spPr>
          <a:xfrm>
            <a:off x="1867800" y="2933400"/>
            <a:ext cx="681600" cy="198899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5" name="Shape 325"/>
          <p:cNvSpPr/>
          <p:nvPr/>
        </p:nvSpPr>
        <p:spPr>
          <a:xfrm>
            <a:off x="3758250" y="5031550"/>
            <a:ext cx="1703700" cy="765599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1800"/>
              <a:t>Power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-US" sz="1800"/>
              <a:t>Supply</a:t>
            </a:r>
          </a:p>
        </p:txBody>
      </p:sp>
      <p:cxnSp>
        <p:nvCxnSpPr>
          <p:cNvPr id="326" name="Shape 326"/>
          <p:cNvCxnSpPr/>
          <p:nvPr/>
        </p:nvCxnSpPr>
        <p:spPr>
          <a:xfrm flipH="1" rot="10800000">
            <a:off x="4606800" y="4307300"/>
            <a:ext cx="6599" cy="714899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27" name="Shape 327"/>
          <p:cNvCxnSpPr>
            <a:stCxn id="323" idx="2"/>
          </p:cNvCxnSpPr>
          <p:nvPr/>
        </p:nvCxnSpPr>
        <p:spPr>
          <a:xfrm flipH="1" rot="-5400000">
            <a:off x="3420750" y="3538800"/>
            <a:ext cx="603600" cy="926400"/>
          </a:xfrm>
          <a:prstGeom prst="bentConnector2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lg" w="lg" type="triangle"/>
            <a:tailEnd len="lg" w="lg" type="none"/>
          </a:ln>
        </p:spPr>
      </p:cxnSp>
      <p:cxnSp>
        <p:nvCxnSpPr>
          <p:cNvPr id="328" name="Shape 328"/>
          <p:cNvCxnSpPr/>
          <p:nvPr/>
        </p:nvCxnSpPr>
        <p:spPr>
          <a:xfrm flipH="1" rot="10800000">
            <a:off x="5932250" y="3590124"/>
            <a:ext cx="1800" cy="7029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329" name="Shape 329"/>
          <p:cNvCxnSpPr/>
          <p:nvPr/>
        </p:nvCxnSpPr>
        <p:spPr>
          <a:xfrm rot="10800000">
            <a:off x="3821987" y="3031950"/>
            <a:ext cx="2910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330" name="Shape 330"/>
          <p:cNvSpPr/>
          <p:nvPr/>
        </p:nvSpPr>
        <p:spPr>
          <a:xfrm>
            <a:off x="4058037" y="2283000"/>
            <a:ext cx="1096799" cy="1497900"/>
          </a:xfrm>
          <a:prstGeom prst="rect">
            <a:avLst/>
          </a:prstGeom>
          <a:solidFill>
            <a:srgbClr val="3C78D8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/>
              <a:t>Stepper Motor Driver</a:t>
            </a:r>
          </a:p>
        </p:txBody>
      </p:sp>
      <p:cxnSp>
        <p:nvCxnSpPr>
          <p:cNvPr id="331" name="Shape 331"/>
          <p:cNvCxnSpPr/>
          <p:nvPr/>
        </p:nvCxnSpPr>
        <p:spPr>
          <a:xfrm rot="10800000">
            <a:off x="5027099" y="3031950"/>
            <a:ext cx="2910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lg" w="lg" type="triangle"/>
            <a:tailEnd len="lg" w="lg" type="triangle"/>
          </a:ln>
        </p:spPr>
      </p:cxnSp>
      <p:cxnSp>
        <p:nvCxnSpPr>
          <p:cNvPr id="332" name="Shape 332"/>
          <p:cNvCxnSpPr/>
          <p:nvPr/>
        </p:nvCxnSpPr>
        <p:spPr>
          <a:xfrm>
            <a:off x="4164450" y="4303700"/>
            <a:ext cx="1778400" cy="36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33" name="Shape 333"/>
          <p:cNvCxnSpPr>
            <a:endCxn id="330" idx="2"/>
          </p:cNvCxnSpPr>
          <p:nvPr/>
        </p:nvCxnSpPr>
        <p:spPr>
          <a:xfrm rot="10800000">
            <a:off x="4606437" y="3780900"/>
            <a:ext cx="1800" cy="5262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334" name="Shape 334"/>
          <p:cNvSpPr txBox="1"/>
          <p:nvPr/>
        </p:nvSpPr>
        <p:spPr>
          <a:xfrm>
            <a:off x="380475" y="4765025"/>
            <a:ext cx="2169899" cy="907199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Legend</a:t>
            </a:r>
          </a:p>
          <a:p>
            <a:pPr lvl="0" rtl="0" algn="r">
              <a:lnSpc>
                <a:spcPct val="115000"/>
              </a:lnSpc>
              <a:spcBef>
                <a:spcPts val="0"/>
              </a:spcBef>
              <a:buNone/>
            </a:pPr>
            <a:r>
              <a:rPr lang="en-US"/>
              <a:t>Power</a:t>
            </a:r>
          </a:p>
          <a:p>
            <a:pPr lvl="0" rtl="0" algn="r">
              <a:lnSpc>
                <a:spcPct val="115000"/>
              </a:lnSpc>
              <a:spcBef>
                <a:spcPts val="0"/>
              </a:spcBef>
              <a:buNone/>
            </a:pPr>
            <a:r>
              <a:rPr lang="en-US"/>
              <a:t>Information</a:t>
            </a:r>
          </a:p>
        </p:txBody>
      </p:sp>
      <p:cxnSp>
        <p:nvCxnSpPr>
          <p:cNvPr id="335" name="Shape 335"/>
          <p:cNvCxnSpPr/>
          <p:nvPr/>
        </p:nvCxnSpPr>
        <p:spPr>
          <a:xfrm>
            <a:off x="529525" y="5241475"/>
            <a:ext cx="491099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336" name="Shape 336"/>
          <p:cNvCxnSpPr/>
          <p:nvPr/>
        </p:nvCxnSpPr>
        <p:spPr>
          <a:xfrm>
            <a:off x="529525" y="5470600"/>
            <a:ext cx="491099" cy="0"/>
          </a:xfrm>
          <a:prstGeom prst="straightConnector1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337" name="Shape 337"/>
          <p:cNvSpPr txBox="1"/>
          <p:nvPr>
            <p:ph idx="12" type="sldNum"/>
          </p:nvPr>
        </p:nvSpPr>
        <p:spPr>
          <a:xfrm>
            <a:off x="8529733" y="6449534"/>
            <a:ext cx="548699" cy="5249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/>
          <p:nvPr/>
        </p:nvSpPr>
        <p:spPr>
          <a:xfrm>
            <a:off x="566775" y="1304600"/>
            <a:ext cx="7610700" cy="40026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344" name="Shape 344"/>
          <p:cNvGrpSpPr/>
          <p:nvPr/>
        </p:nvGrpSpPr>
        <p:grpSpPr>
          <a:xfrm>
            <a:off x="817675" y="2905600"/>
            <a:ext cx="1672800" cy="1613099"/>
            <a:chOff x="513750" y="2258125"/>
            <a:chExt cx="1672800" cy="1613099"/>
          </a:xfrm>
        </p:grpSpPr>
        <p:sp>
          <p:nvSpPr>
            <p:cNvPr id="345" name="Shape 345"/>
            <p:cNvSpPr/>
            <p:nvPr/>
          </p:nvSpPr>
          <p:spPr>
            <a:xfrm>
              <a:off x="513750" y="2258125"/>
              <a:ext cx="1672800" cy="1613099"/>
            </a:xfrm>
            <a:prstGeom prst="rect">
              <a:avLst/>
            </a:prstGeom>
            <a:solidFill>
              <a:srgbClr val="B7B7B7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6" name="Shape 346"/>
            <p:cNvSpPr txBox="1"/>
            <p:nvPr/>
          </p:nvSpPr>
          <p:spPr>
            <a:xfrm>
              <a:off x="525750" y="2825725"/>
              <a:ext cx="955799" cy="4778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-US"/>
                <a:t>Stepper</a:t>
              </a:r>
            </a:p>
            <a:p>
              <a:pPr lvl="0" rtl="0" algn="ctr">
                <a:spcBef>
                  <a:spcPts val="0"/>
                </a:spcBef>
                <a:buNone/>
              </a:pPr>
              <a:r>
                <a:rPr lang="en-US"/>
                <a:t>Motor</a:t>
              </a:r>
            </a:p>
          </p:txBody>
        </p:sp>
      </p:grpSp>
      <p:grpSp>
        <p:nvGrpSpPr>
          <p:cNvPr id="347" name="Shape 347"/>
          <p:cNvGrpSpPr/>
          <p:nvPr/>
        </p:nvGrpSpPr>
        <p:grpSpPr>
          <a:xfrm>
            <a:off x="3613450" y="2194750"/>
            <a:ext cx="1481400" cy="3034800"/>
            <a:chOff x="3309525" y="1547275"/>
            <a:chExt cx="1481400" cy="3034800"/>
          </a:xfrm>
        </p:grpSpPr>
        <p:sp>
          <p:nvSpPr>
            <p:cNvPr id="348" name="Shape 348"/>
            <p:cNvSpPr/>
            <p:nvPr/>
          </p:nvSpPr>
          <p:spPr>
            <a:xfrm>
              <a:off x="3309525" y="1547275"/>
              <a:ext cx="1481400" cy="3034800"/>
            </a:xfrm>
            <a:prstGeom prst="rect">
              <a:avLst/>
            </a:prstGeom>
            <a:solidFill>
              <a:srgbClr val="FF0000"/>
            </a:solidFill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9" name="Shape 349"/>
            <p:cNvSpPr txBox="1"/>
            <p:nvPr/>
          </p:nvSpPr>
          <p:spPr>
            <a:xfrm>
              <a:off x="3644025" y="1623825"/>
              <a:ext cx="812399" cy="802799"/>
            </a:xfrm>
            <a:prstGeom prst="rect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 algn="l">
                <a:spcBef>
                  <a:spcPts val="0"/>
                </a:spcBef>
                <a:buNone/>
              </a:pPr>
              <a:r>
                <a:rPr lang="en-US"/>
                <a:t>Stepper</a:t>
              </a:r>
            </a:p>
            <a:p>
              <a:pPr lvl="0" rtl="0" algn="l">
                <a:spcBef>
                  <a:spcPts val="0"/>
                </a:spcBef>
                <a:buNone/>
              </a:pPr>
              <a:r>
                <a:rPr lang="en-US"/>
                <a:t>Motor</a:t>
              </a:r>
            </a:p>
            <a:p>
              <a:pPr lvl="0" rtl="0" algn="l">
                <a:spcBef>
                  <a:spcPts val="0"/>
                </a:spcBef>
                <a:buNone/>
              </a:pPr>
              <a:r>
                <a:rPr lang="en-US"/>
                <a:t>Driver</a:t>
              </a:r>
            </a:p>
          </p:txBody>
        </p:sp>
      </p:grpSp>
      <p:grpSp>
        <p:nvGrpSpPr>
          <p:cNvPr id="350" name="Shape 350"/>
          <p:cNvGrpSpPr/>
          <p:nvPr/>
        </p:nvGrpSpPr>
        <p:grpSpPr>
          <a:xfrm>
            <a:off x="7090250" y="2905600"/>
            <a:ext cx="896100" cy="1613099"/>
            <a:chOff x="6786325" y="2258125"/>
            <a:chExt cx="896100" cy="1613099"/>
          </a:xfrm>
        </p:grpSpPr>
        <p:sp>
          <p:nvSpPr>
            <p:cNvPr id="351" name="Shape 351"/>
            <p:cNvSpPr/>
            <p:nvPr/>
          </p:nvSpPr>
          <p:spPr>
            <a:xfrm>
              <a:off x="6786325" y="2258125"/>
              <a:ext cx="896100" cy="1613099"/>
            </a:xfrm>
            <a:prstGeom prst="rect">
              <a:avLst/>
            </a:prstGeom>
            <a:solidFill>
              <a:srgbClr val="B7B7B7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52" name="Shape 352"/>
            <p:cNvSpPr txBox="1"/>
            <p:nvPr/>
          </p:nvSpPr>
          <p:spPr>
            <a:xfrm>
              <a:off x="6786325" y="2258125"/>
              <a:ext cx="896100" cy="45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 algn="l">
                <a:spcBef>
                  <a:spcPts val="0"/>
                </a:spcBef>
                <a:buNone/>
              </a:pPr>
              <a:r>
                <a:rPr lang="en-US"/>
                <a:t>ATtiny85</a:t>
              </a:r>
            </a:p>
          </p:txBody>
        </p:sp>
      </p:grpSp>
      <p:sp>
        <p:nvSpPr>
          <p:cNvPr id="353" name="Shape 353"/>
          <p:cNvSpPr txBox="1"/>
          <p:nvPr/>
        </p:nvSpPr>
        <p:spPr>
          <a:xfrm>
            <a:off x="7090250" y="3310600"/>
            <a:ext cx="776699" cy="12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-US"/>
              <a:t>8-Vcc</a:t>
            </a:r>
          </a:p>
          <a:p>
            <a:pPr lvl="0" rtl="0" algn="l">
              <a:spcBef>
                <a:spcPts val="0"/>
              </a:spcBef>
              <a:buNone/>
            </a:pPr>
            <a:r>
              <a:rPr lang="en-US"/>
              <a:t>7-step</a:t>
            </a:r>
          </a:p>
          <a:p>
            <a:pPr lvl="0" rtl="0" algn="l">
              <a:spcBef>
                <a:spcPts val="0"/>
              </a:spcBef>
              <a:buNone/>
            </a:pPr>
            <a:r>
              <a:rPr lang="en-US"/>
              <a:t>6-dir</a:t>
            </a:r>
          </a:p>
          <a:p>
            <a:pPr lvl="0" rtl="0" algn="l">
              <a:spcBef>
                <a:spcPts val="0"/>
              </a:spcBef>
              <a:buNone/>
            </a:pPr>
            <a:r>
              <a:rPr lang="en-US"/>
              <a:t>5-in</a:t>
            </a:r>
          </a:p>
          <a:p>
            <a:pPr lvl="0" rtl="0" algn="l">
              <a:spcBef>
                <a:spcPts val="0"/>
              </a:spcBef>
              <a:buNone/>
            </a:pPr>
            <a:r>
              <a:rPr lang="en-US"/>
              <a:t>4-GND</a:t>
            </a:r>
          </a:p>
        </p:txBody>
      </p:sp>
      <p:sp>
        <p:nvSpPr>
          <p:cNvPr id="354" name="Shape 354"/>
          <p:cNvSpPr txBox="1"/>
          <p:nvPr/>
        </p:nvSpPr>
        <p:spPr>
          <a:xfrm>
            <a:off x="1785475" y="3204250"/>
            <a:ext cx="704999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lang="en-US"/>
              <a:t>Red</a:t>
            </a:r>
          </a:p>
          <a:p>
            <a:pPr lvl="0" rtl="0" algn="r">
              <a:spcBef>
                <a:spcPts val="0"/>
              </a:spcBef>
              <a:buNone/>
            </a:pPr>
            <a:r>
              <a:rPr lang="en-US"/>
              <a:t>Green</a:t>
            </a:r>
          </a:p>
          <a:p>
            <a:pPr lvl="0" rtl="0" algn="r">
              <a:spcBef>
                <a:spcPts val="0"/>
              </a:spcBef>
              <a:buNone/>
            </a:pPr>
            <a:r>
              <a:rPr lang="en-US"/>
              <a:t>Black</a:t>
            </a:r>
          </a:p>
          <a:p>
            <a:pPr lvl="0" rtl="0" algn="r">
              <a:spcBef>
                <a:spcPts val="0"/>
              </a:spcBef>
              <a:buNone/>
            </a:pPr>
            <a:r>
              <a:rPr lang="en-US"/>
              <a:t>Blue</a:t>
            </a:r>
          </a:p>
        </p:txBody>
      </p:sp>
      <p:sp>
        <p:nvSpPr>
          <p:cNvPr id="355" name="Shape 355"/>
          <p:cNvSpPr txBox="1"/>
          <p:nvPr/>
        </p:nvSpPr>
        <p:spPr>
          <a:xfrm>
            <a:off x="3613450" y="3310600"/>
            <a:ext cx="358499" cy="955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-US"/>
              <a:t>A</a:t>
            </a: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l">
              <a:spcBef>
                <a:spcPts val="0"/>
              </a:spcBef>
              <a:buNone/>
            </a:pPr>
            <a:r>
              <a:rPr lang="en-US"/>
              <a:t>B</a:t>
            </a:r>
          </a:p>
        </p:txBody>
      </p:sp>
      <p:cxnSp>
        <p:nvCxnSpPr>
          <p:cNvPr id="356" name="Shape 356"/>
          <p:cNvCxnSpPr/>
          <p:nvPr/>
        </p:nvCxnSpPr>
        <p:spPr>
          <a:xfrm>
            <a:off x="2418525" y="3395450"/>
            <a:ext cx="1254599" cy="120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57" name="Shape 357"/>
          <p:cNvCxnSpPr/>
          <p:nvPr/>
        </p:nvCxnSpPr>
        <p:spPr>
          <a:xfrm>
            <a:off x="7556200" y="4136225"/>
            <a:ext cx="621300" cy="120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58" name="Shape 358"/>
          <p:cNvCxnSpPr/>
          <p:nvPr/>
        </p:nvCxnSpPr>
        <p:spPr>
          <a:xfrm>
            <a:off x="2418525" y="3624050"/>
            <a:ext cx="1254599" cy="1200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59" name="Shape 359"/>
          <p:cNvCxnSpPr/>
          <p:nvPr/>
        </p:nvCxnSpPr>
        <p:spPr>
          <a:xfrm>
            <a:off x="2418525" y="3852650"/>
            <a:ext cx="1254599" cy="120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60" name="Shape 360"/>
          <p:cNvCxnSpPr/>
          <p:nvPr/>
        </p:nvCxnSpPr>
        <p:spPr>
          <a:xfrm>
            <a:off x="2418525" y="4081250"/>
            <a:ext cx="1254599" cy="120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361" name="Shape 361"/>
          <p:cNvSpPr txBox="1"/>
          <p:nvPr/>
        </p:nvSpPr>
        <p:spPr>
          <a:xfrm>
            <a:off x="4264487" y="3331575"/>
            <a:ext cx="776699" cy="14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lang="en-US"/>
              <a:t>5V(out)</a:t>
            </a:r>
          </a:p>
          <a:p>
            <a:pPr lvl="0" rtl="0" algn="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r">
              <a:spcBef>
                <a:spcPts val="0"/>
              </a:spcBef>
              <a:buNone/>
            </a:pPr>
            <a:r>
              <a:rPr lang="en-US"/>
              <a:t>Step</a:t>
            </a:r>
          </a:p>
          <a:p>
            <a:pPr lvl="0" rtl="0" algn="r">
              <a:spcBef>
                <a:spcPts val="0"/>
              </a:spcBef>
              <a:buNone/>
            </a:pPr>
            <a:r>
              <a:rPr lang="en-US"/>
              <a:t>Dir</a:t>
            </a:r>
          </a:p>
          <a:p>
            <a:pPr lvl="0" rtl="0" algn="r">
              <a:spcBef>
                <a:spcPts val="0"/>
              </a:spcBef>
              <a:buNone/>
            </a:pPr>
            <a:r>
              <a:rPr lang="en-US"/>
              <a:t>GND</a:t>
            </a:r>
          </a:p>
          <a:p>
            <a:pPr lvl="0" rtl="0" algn="r">
              <a:spcBef>
                <a:spcPts val="0"/>
              </a:spcBef>
              <a:buNone/>
            </a:pPr>
            <a:r>
              <a:rPr lang="en-US"/>
              <a:t>M+</a:t>
            </a:r>
          </a:p>
        </p:txBody>
      </p:sp>
      <p:cxnSp>
        <p:nvCxnSpPr>
          <p:cNvPr id="362" name="Shape 362"/>
          <p:cNvCxnSpPr/>
          <p:nvPr/>
        </p:nvCxnSpPr>
        <p:spPr>
          <a:xfrm>
            <a:off x="5041200" y="3532975"/>
            <a:ext cx="2120700" cy="60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63" name="Shape 363"/>
          <p:cNvCxnSpPr/>
          <p:nvPr/>
        </p:nvCxnSpPr>
        <p:spPr>
          <a:xfrm>
            <a:off x="6922975" y="3682200"/>
            <a:ext cx="238799" cy="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64" name="Shape 364"/>
          <p:cNvCxnSpPr/>
          <p:nvPr/>
        </p:nvCxnSpPr>
        <p:spPr>
          <a:xfrm>
            <a:off x="5041200" y="4351525"/>
            <a:ext cx="2120700" cy="11699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65" name="Shape 365"/>
          <p:cNvCxnSpPr/>
          <p:nvPr/>
        </p:nvCxnSpPr>
        <p:spPr>
          <a:xfrm flipH="1" rot="10800000">
            <a:off x="5094925" y="3682250"/>
            <a:ext cx="1828199" cy="261299"/>
          </a:xfrm>
          <a:prstGeom prst="bentConnector3">
            <a:avLst>
              <a:gd fmla="val 50000" name="adj1"/>
            </a:avLst>
          </a:prstGeom>
          <a:noFill/>
          <a:ln cap="flat" cmpd="sng" w="38100">
            <a:solidFill>
              <a:srgbClr val="0000FF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66" name="Shape 366"/>
          <p:cNvCxnSpPr/>
          <p:nvPr/>
        </p:nvCxnSpPr>
        <p:spPr>
          <a:xfrm>
            <a:off x="6922975" y="3945800"/>
            <a:ext cx="238799" cy="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67" name="Shape 367"/>
          <p:cNvCxnSpPr/>
          <p:nvPr/>
        </p:nvCxnSpPr>
        <p:spPr>
          <a:xfrm flipH="1" rot="10800000">
            <a:off x="5094925" y="3945850"/>
            <a:ext cx="1828199" cy="261299"/>
          </a:xfrm>
          <a:prstGeom prst="bentConnector3">
            <a:avLst>
              <a:gd fmla="val 58770" name="adj1"/>
            </a:avLst>
          </a:prstGeom>
          <a:noFill/>
          <a:ln cap="flat" cmpd="sng" w="38100">
            <a:solidFill>
              <a:srgbClr val="0000FF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68" name="Shape 368"/>
          <p:cNvCxnSpPr/>
          <p:nvPr/>
        </p:nvCxnSpPr>
        <p:spPr>
          <a:xfrm>
            <a:off x="6026900" y="4351525"/>
            <a:ext cx="12000" cy="955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369" name="Shape 369"/>
          <p:cNvSpPr txBox="1"/>
          <p:nvPr/>
        </p:nvSpPr>
        <p:spPr>
          <a:xfrm>
            <a:off x="8344925" y="3852650"/>
            <a:ext cx="6881999" cy="802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-US"/>
              <a:t>Control</a:t>
            </a:r>
          </a:p>
          <a:p>
            <a:pPr lvl="0" rtl="0" algn="l">
              <a:spcBef>
                <a:spcPts val="0"/>
              </a:spcBef>
              <a:buNone/>
            </a:pPr>
            <a:r>
              <a:rPr lang="en-US"/>
              <a:t>Input</a:t>
            </a:r>
          </a:p>
        </p:txBody>
      </p:sp>
      <p:cxnSp>
        <p:nvCxnSpPr>
          <p:cNvPr id="370" name="Shape 370"/>
          <p:cNvCxnSpPr/>
          <p:nvPr/>
        </p:nvCxnSpPr>
        <p:spPr>
          <a:xfrm>
            <a:off x="5513150" y="4542425"/>
            <a:ext cx="12000" cy="7647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71" name="Shape 371"/>
          <p:cNvCxnSpPr/>
          <p:nvPr/>
        </p:nvCxnSpPr>
        <p:spPr>
          <a:xfrm flipH="1" rot="10800000">
            <a:off x="5011325" y="4566274"/>
            <a:ext cx="501900" cy="120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372" name="Shape 372"/>
          <p:cNvSpPr txBox="1"/>
          <p:nvPr/>
        </p:nvSpPr>
        <p:spPr>
          <a:xfrm>
            <a:off x="5405700" y="5307125"/>
            <a:ext cx="1756199" cy="802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-US"/>
              <a:t>+      -</a:t>
            </a:r>
          </a:p>
          <a:p>
            <a:pPr lvl="0" rtl="0" algn="l">
              <a:spcBef>
                <a:spcPts val="0"/>
              </a:spcBef>
              <a:buNone/>
            </a:pPr>
            <a:r>
              <a:rPr lang="en-US"/>
              <a:t>Power</a:t>
            </a:r>
          </a:p>
          <a:p>
            <a:pPr lvl="0" rtl="0" algn="l">
              <a:spcBef>
                <a:spcPts val="0"/>
              </a:spcBef>
              <a:buNone/>
            </a:pPr>
            <a:r>
              <a:rPr lang="en-US"/>
              <a:t>Supply</a:t>
            </a:r>
          </a:p>
        </p:txBody>
      </p:sp>
      <p:sp>
        <p:nvSpPr>
          <p:cNvPr id="373" name="Shape 373"/>
          <p:cNvSpPr txBox="1"/>
          <p:nvPr>
            <p:ph type="title"/>
          </p:nvPr>
        </p:nvSpPr>
        <p:spPr>
          <a:xfrm>
            <a:off x="1147800" y="523125"/>
            <a:ext cx="6848399" cy="809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3600">
                <a:solidFill>
                  <a:srgbClr val="881C1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Schematic(MDR)</a:t>
            </a:r>
          </a:p>
        </p:txBody>
      </p:sp>
      <p:pic>
        <p:nvPicPr>
          <p:cNvPr id="374" name="Shape 374"/>
          <p:cNvPicPr preferRelativeResize="0"/>
          <p:nvPr/>
        </p:nvPicPr>
        <p:blipFill rotWithShape="1">
          <a:blip r:embed="rId3">
            <a:alphaModFix/>
          </a:blip>
          <a:srcRect b="52863" l="27157" r="53710" t="23959"/>
          <a:stretch/>
        </p:blipFill>
        <p:spPr>
          <a:xfrm>
            <a:off x="8510267" y="5538725"/>
            <a:ext cx="587606" cy="533899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Shape 375"/>
          <p:cNvSpPr txBox="1"/>
          <p:nvPr>
            <p:ph idx="12" type="sldNum"/>
          </p:nvPr>
        </p:nvSpPr>
        <p:spPr>
          <a:xfrm>
            <a:off x="8529733" y="6468934"/>
            <a:ext cx="548699" cy="5249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/>
          <p:nvPr>
            <p:ph type="title"/>
          </p:nvPr>
        </p:nvSpPr>
        <p:spPr>
          <a:xfrm>
            <a:off x="1147800" y="392225"/>
            <a:ext cx="6848399" cy="810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-US" sz="36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Code</a:t>
            </a:r>
            <a:r>
              <a:rPr lang="en-US">
                <a:solidFill>
                  <a:srgbClr val="FF0000"/>
                </a:solidFill>
              </a:rPr>
              <a:t> 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2" name="Shape 382"/>
          <p:cNvSpPr txBox="1"/>
          <p:nvPr>
            <p:ph idx="1" type="body"/>
          </p:nvPr>
        </p:nvSpPr>
        <p:spPr>
          <a:xfrm>
            <a:off x="462000" y="1242250"/>
            <a:ext cx="4106699" cy="4296599"/>
          </a:xfrm>
          <a:prstGeom prst="rect">
            <a:avLst/>
          </a:prstGeom>
          <a:solidFill>
            <a:srgbClr val="FFFFFF">
              <a:alpha val="58459"/>
            </a:srgbClr>
          </a:solidFill>
        </p:spPr>
        <p:txBody>
          <a:bodyPr anchorCtr="0" anchor="t" bIns="91425" lIns="91425" rIns="91425" tIns="91425">
            <a:noAutofit/>
          </a:bodyPr>
          <a:lstStyle/>
          <a:p>
            <a:pPr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</a:rPr>
              <a:t>int dirpin = 6;</a:t>
            </a:r>
            <a:br>
              <a:rPr lang="en-US" sz="900">
                <a:solidFill>
                  <a:schemeClr val="dk1"/>
                </a:solidFill>
              </a:rPr>
            </a:br>
            <a:r>
              <a:rPr lang="en-US" sz="900">
                <a:solidFill>
                  <a:schemeClr val="dk1"/>
                </a:solidFill>
              </a:rPr>
              <a:t>int steppin = 7;</a:t>
            </a:r>
            <a:br>
              <a:rPr lang="en-US" sz="900">
                <a:solidFill>
                  <a:schemeClr val="dk1"/>
                </a:solidFill>
              </a:rPr>
            </a:br>
            <a:br>
              <a:rPr lang="en-US" sz="900">
                <a:solidFill>
                  <a:schemeClr val="dk1"/>
                </a:solidFill>
              </a:rPr>
            </a:br>
            <a:r>
              <a:rPr lang="en-US" sz="900">
                <a:solidFill>
                  <a:schemeClr val="dk1"/>
                </a:solidFill>
              </a:rPr>
              <a:t>void setup() {</a:t>
            </a:r>
            <a:br>
              <a:rPr lang="en-US" sz="900">
                <a:solidFill>
                  <a:schemeClr val="dk1"/>
                </a:solidFill>
              </a:rPr>
            </a:br>
            <a:br>
              <a:rPr lang="en-US" sz="900">
                <a:solidFill>
                  <a:schemeClr val="dk1"/>
                </a:solidFill>
              </a:rPr>
            </a:br>
            <a:r>
              <a:rPr lang="en-US" sz="900">
                <a:solidFill>
                  <a:schemeClr val="dk1"/>
                </a:solidFill>
              </a:rPr>
              <a:t>pinMode(dirpin, OUTPUT);</a:t>
            </a:r>
            <a:br>
              <a:rPr lang="en-US" sz="900">
                <a:solidFill>
                  <a:schemeClr val="dk1"/>
                </a:solidFill>
              </a:rPr>
            </a:br>
            <a:r>
              <a:rPr lang="en-US" sz="900">
                <a:solidFill>
                  <a:schemeClr val="dk1"/>
                </a:solidFill>
              </a:rPr>
              <a:t>pinMode(steppin, OUTPUT);</a:t>
            </a:r>
            <a:br>
              <a:rPr lang="en-US" sz="900">
                <a:solidFill>
                  <a:schemeClr val="dk1"/>
                </a:solidFill>
              </a:rPr>
            </a:br>
            <a:r>
              <a:rPr lang="en-US" sz="900">
                <a:solidFill>
                  <a:schemeClr val="dk1"/>
                </a:solidFill>
              </a:rPr>
              <a:t>}</a:t>
            </a:r>
            <a:br>
              <a:rPr lang="en-US" sz="900">
                <a:solidFill>
                  <a:schemeClr val="dk1"/>
                </a:solidFill>
              </a:rPr>
            </a:br>
            <a:r>
              <a:rPr lang="en-US" sz="900">
                <a:solidFill>
                  <a:schemeClr val="dk1"/>
                </a:solidFill>
              </a:rPr>
              <a:t>void loop()</a:t>
            </a:r>
            <a:br>
              <a:rPr lang="en-US" sz="900">
                <a:solidFill>
                  <a:schemeClr val="dk1"/>
                </a:solidFill>
              </a:rPr>
            </a:br>
            <a:r>
              <a:rPr lang="en-US" sz="900">
                <a:solidFill>
                  <a:schemeClr val="dk1"/>
                </a:solidFill>
              </a:rPr>
              <a:t>{</a:t>
            </a:r>
            <a:br>
              <a:rPr lang="en-US" sz="900">
                <a:solidFill>
                  <a:schemeClr val="dk1"/>
                </a:solidFill>
              </a:rPr>
            </a:br>
            <a:br>
              <a:rPr lang="en-US" sz="900">
                <a:solidFill>
                  <a:schemeClr val="dk1"/>
                </a:solidFill>
              </a:rPr>
            </a:br>
            <a:r>
              <a:rPr lang="en-US" sz="900">
                <a:solidFill>
                  <a:schemeClr val="dk1"/>
                </a:solidFill>
              </a:rPr>
              <a:t>  int i;</a:t>
            </a:r>
            <a:br>
              <a:rPr lang="en-US" sz="900">
                <a:solidFill>
                  <a:schemeClr val="dk1"/>
                </a:solidFill>
              </a:rPr>
            </a:br>
            <a:br>
              <a:rPr lang="en-US" sz="900">
                <a:solidFill>
                  <a:schemeClr val="dk1"/>
                </a:solidFill>
              </a:rPr>
            </a:br>
            <a:r>
              <a:rPr lang="en-US" sz="900">
                <a:solidFill>
                  <a:schemeClr val="dk1"/>
                </a:solidFill>
              </a:rPr>
              <a:t>  digitalWrite(dirpin, LOW);    // Set the direction.</a:t>
            </a:r>
            <a:br>
              <a:rPr lang="en-US" sz="900">
                <a:solidFill>
                  <a:schemeClr val="dk1"/>
                </a:solidFill>
              </a:rPr>
            </a:br>
            <a:r>
              <a:rPr lang="en-US" sz="900">
                <a:solidFill>
                  <a:schemeClr val="dk1"/>
                </a:solidFill>
              </a:rPr>
              <a:t>  delay(100);</a:t>
            </a:r>
            <a:br>
              <a:rPr lang="en-US" sz="900">
                <a:solidFill>
                  <a:schemeClr val="dk1"/>
                </a:solidFill>
              </a:rPr>
            </a:br>
            <a:br>
              <a:rPr lang="en-US" sz="900">
                <a:solidFill>
                  <a:schemeClr val="dk1"/>
                </a:solidFill>
              </a:rPr>
            </a:br>
            <a:r>
              <a:rPr lang="en-US" sz="900">
                <a:solidFill>
                  <a:schemeClr val="dk1"/>
                </a:solidFill>
              </a:rPr>
              <a:t>  for (i = 0; i&lt;4000; i++)       // Iterate for 4000 microsteps.</a:t>
            </a:r>
            <a:br>
              <a:rPr lang="en-US" sz="900">
                <a:solidFill>
                  <a:schemeClr val="dk1"/>
                </a:solidFill>
              </a:rPr>
            </a:br>
            <a:r>
              <a:rPr lang="en-US" sz="900">
                <a:solidFill>
                  <a:schemeClr val="dk1"/>
                </a:solidFill>
              </a:rPr>
              <a:t>  {</a:t>
            </a:r>
            <a:br>
              <a:rPr lang="en-US" sz="900">
                <a:solidFill>
                  <a:schemeClr val="dk1"/>
                </a:solidFill>
              </a:rPr>
            </a:br>
            <a:r>
              <a:rPr lang="en-US" sz="900">
                <a:solidFill>
                  <a:schemeClr val="dk1"/>
                </a:solidFill>
              </a:rPr>
              <a:t>digitalWrite(steppin, LOW);  // This LOW to HIGH change is what 			       //creates the rising edge</a:t>
            </a:r>
            <a:br>
              <a:rPr lang="en-US" sz="900">
                <a:solidFill>
                  <a:schemeClr val="dk1"/>
                </a:solidFill>
              </a:rPr>
            </a:br>
            <a:r>
              <a:rPr lang="en-US" sz="900">
                <a:solidFill>
                  <a:schemeClr val="dk1"/>
                </a:solidFill>
              </a:rPr>
              <a:t>digitalWrite(steppin, HIGH);</a:t>
            </a:r>
            <a:br>
              <a:rPr lang="en-US" sz="900">
                <a:solidFill>
                  <a:schemeClr val="dk1"/>
                </a:solidFill>
              </a:rPr>
            </a:br>
            <a:r>
              <a:rPr lang="en-US" sz="900">
                <a:solidFill>
                  <a:schemeClr val="dk1"/>
                </a:solidFill>
              </a:rPr>
              <a:t>    delayMicroseconds(100);      // Delay so motor doesn’t stall</a:t>
            </a:r>
          </a:p>
          <a:p>
            <a:pPr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2222"/>
              <a:buFont typeface="Arial"/>
              <a:buNone/>
            </a:pPr>
            <a:r>
              <a:rPr lang="en-US" sz="900">
                <a:solidFill>
                  <a:schemeClr val="dk1"/>
                </a:solidFill>
              </a:rPr>
              <a:t>}                             </a:t>
            </a:r>
            <a:br>
              <a:rPr lang="en-US" sz="900">
                <a:solidFill>
                  <a:schemeClr val="dk1"/>
                </a:solidFill>
              </a:rPr>
            </a:br>
            <a:br>
              <a:rPr lang="en-US" sz="900">
                <a:solidFill>
                  <a:schemeClr val="dk1"/>
                </a:solidFill>
              </a:rPr>
            </a:br>
            <a:r>
              <a:rPr lang="en-US" sz="900">
                <a:solidFill>
                  <a:schemeClr val="dk1"/>
                </a:solidFill>
              </a:rPr>
              <a:t> </a:t>
            </a:r>
          </a:p>
          <a:p>
            <a:pPr lvl="0" marL="0" rtl="0">
              <a:spcBef>
                <a:spcPts val="0"/>
              </a:spcBef>
              <a:buNone/>
            </a:pPr>
            <a:r>
              <a:t/>
            </a:r>
            <a:endParaRPr b="1" sz="2000"/>
          </a:p>
          <a:p>
            <a:pPr lvl="0" marL="0" rtl="0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83" name="Shape 383"/>
          <p:cNvPicPr preferRelativeResize="0"/>
          <p:nvPr/>
        </p:nvPicPr>
        <p:blipFill rotWithShape="1">
          <a:blip r:embed="rId3">
            <a:alphaModFix/>
          </a:blip>
          <a:srcRect b="52863" l="27157" r="53710" t="23959"/>
          <a:stretch/>
        </p:blipFill>
        <p:spPr>
          <a:xfrm>
            <a:off x="8510267" y="5538725"/>
            <a:ext cx="587606" cy="533899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Shape 384"/>
          <p:cNvSpPr txBox="1"/>
          <p:nvPr/>
        </p:nvSpPr>
        <p:spPr>
          <a:xfrm>
            <a:off x="4568700" y="1242250"/>
            <a:ext cx="3996600" cy="4296599"/>
          </a:xfrm>
          <a:prstGeom prst="rect">
            <a:avLst/>
          </a:prstGeom>
          <a:solidFill>
            <a:srgbClr val="FFFFFF">
              <a:alpha val="58459"/>
            </a:srgbClr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digitalWrite(dirpin, HIGH);   // Change direction.</a:t>
            </a:r>
            <a:br>
              <a:rPr lang="en-US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delay(400);</a:t>
            </a:r>
            <a:br>
              <a:rPr lang="en-US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for (i = 0; i&lt;4000; i++)      // Iterate for 4000 microsteps</a:t>
            </a:r>
            <a:br>
              <a:rPr lang="en-US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{</a:t>
            </a:r>
            <a:br>
              <a:rPr lang="en-US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digitalWrite(steppin, LOW);  // This LOW to HIGH change is what </a:t>
            </a:r>
          </a:p>
          <a:p>
            <a:pPr indent="0" lvl="0" marL="13716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  //creates the rising edge</a:t>
            </a:r>
          </a:p>
          <a:p>
            <a:pPr indent="-6985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-US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digitalWrite(steppin, HIGH);</a:t>
            </a:r>
            <a:br>
              <a:rPr lang="en-US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delayMicroseconds(100);      //Delay so the motor doesn’t stall</a:t>
            </a:r>
            <a:br>
              <a:rPr lang="en-US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}                             </a:t>
            </a:r>
            <a:br>
              <a:rPr lang="en-US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}</a:t>
            </a:r>
          </a:p>
        </p:txBody>
      </p:sp>
      <p:sp>
        <p:nvSpPr>
          <p:cNvPr id="385" name="Shape 385"/>
          <p:cNvSpPr txBox="1"/>
          <p:nvPr>
            <p:ph idx="12" type="sldNum"/>
          </p:nvPr>
        </p:nvSpPr>
        <p:spPr>
          <a:xfrm>
            <a:off x="8529733" y="6439834"/>
            <a:ext cx="548699" cy="5249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/>
          <p:nvPr>
            <p:ph type="title"/>
          </p:nvPr>
        </p:nvSpPr>
        <p:spPr>
          <a:xfrm>
            <a:off x="1147800" y="392225"/>
            <a:ext cx="6848399" cy="810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-US" sz="36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Block Diagram</a:t>
            </a:r>
            <a:r>
              <a:rPr lang="en-US">
                <a:solidFill>
                  <a:srgbClr val="FF0000"/>
                </a:solidFill>
              </a:rPr>
              <a:t> 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2" name="Shape 392"/>
          <p:cNvSpPr txBox="1"/>
          <p:nvPr>
            <p:ph idx="1" type="body"/>
          </p:nvPr>
        </p:nvSpPr>
        <p:spPr>
          <a:xfrm>
            <a:off x="462000" y="1484737"/>
            <a:ext cx="8220000" cy="4516499"/>
          </a:xfrm>
          <a:prstGeom prst="rect">
            <a:avLst/>
          </a:prstGeom>
          <a:solidFill>
            <a:srgbClr val="FFFFFF">
              <a:alpha val="58459"/>
            </a:srgbClr>
          </a:solidFill>
        </p:spPr>
        <p:txBody>
          <a:bodyPr anchorCtr="0" anchor="t" bIns="91425" lIns="91425" rIns="91425" tIns="91425">
            <a:noAutofit/>
          </a:bodyPr>
          <a:lstStyle/>
          <a:p>
            <a:pPr lvl="0" marL="0" rtl="0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lvl="0" marL="0" rtl="0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93" name="Shape 393"/>
          <p:cNvPicPr preferRelativeResize="0"/>
          <p:nvPr/>
        </p:nvPicPr>
        <p:blipFill rotWithShape="1">
          <a:blip r:embed="rId3">
            <a:alphaModFix/>
          </a:blip>
          <a:srcRect b="52863" l="27157" r="53710" t="23959"/>
          <a:stretch/>
        </p:blipFill>
        <p:spPr>
          <a:xfrm>
            <a:off x="8510267" y="5538725"/>
            <a:ext cx="587606" cy="533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Shape 3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0475" y="93175"/>
            <a:ext cx="8220000" cy="6165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Shape 395"/>
          <p:cNvSpPr txBox="1"/>
          <p:nvPr/>
        </p:nvSpPr>
        <p:spPr>
          <a:xfrm>
            <a:off x="380475" y="4765025"/>
            <a:ext cx="2169899" cy="907199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Legend</a:t>
            </a:r>
          </a:p>
          <a:p>
            <a:pPr lvl="0" rtl="0" algn="r">
              <a:lnSpc>
                <a:spcPct val="115000"/>
              </a:lnSpc>
              <a:spcBef>
                <a:spcPts val="0"/>
              </a:spcBef>
              <a:buNone/>
            </a:pPr>
            <a:r>
              <a:rPr lang="en-US"/>
              <a:t>Power</a:t>
            </a:r>
          </a:p>
          <a:p>
            <a:pPr lvl="0" rtl="0" algn="r">
              <a:lnSpc>
                <a:spcPct val="115000"/>
              </a:lnSpc>
              <a:spcBef>
                <a:spcPts val="0"/>
              </a:spcBef>
              <a:buNone/>
            </a:pPr>
            <a:r>
              <a:rPr lang="en-US"/>
              <a:t>Information</a:t>
            </a:r>
          </a:p>
        </p:txBody>
      </p:sp>
      <p:cxnSp>
        <p:nvCxnSpPr>
          <p:cNvPr id="396" name="Shape 396"/>
          <p:cNvCxnSpPr/>
          <p:nvPr/>
        </p:nvCxnSpPr>
        <p:spPr>
          <a:xfrm>
            <a:off x="529525" y="5241475"/>
            <a:ext cx="491099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397" name="Shape 397"/>
          <p:cNvCxnSpPr/>
          <p:nvPr/>
        </p:nvCxnSpPr>
        <p:spPr>
          <a:xfrm>
            <a:off x="529525" y="5470600"/>
            <a:ext cx="491099" cy="0"/>
          </a:xfrm>
          <a:prstGeom prst="straightConnector1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398" name="Shape 398"/>
          <p:cNvSpPr txBox="1"/>
          <p:nvPr>
            <p:ph idx="12" type="sldNum"/>
          </p:nvPr>
        </p:nvSpPr>
        <p:spPr>
          <a:xfrm>
            <a:off x="8529733" y="6439834"/>
            <a:ext cx="548699" cy="5249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 txBox="1"/>
          <p:nvPr>
            <p:ph type="title"/>
          </p:nvPr>
        </p:nvSpPr>
        <p:spPr>
          <a:xfrm>
            <a:off x="1147800" y="422300"/>
            <a:ext cx="6848399" cy="1133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-US" sz="3600">
                <a:solidFill>
                  <a:srgbClr val="881C1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Requirements (Hub)</a:t>
            </a:r>
          </a:p>
        </p:txBody>
      </p:sp>
      <p:sp>
        <p:nvSpPr>
          <p:cNvPr id="405" name="Shape 405"/>
          <p:cNvSpPr txBox="1"/>
          <p:nvPr>
            <p:ph idx="1" type="body"/>
          </p:nvPr>
        </p:nvSpPr>
        <p:spPr>
          <a:xfrm>
            <a:off x="462000" y="1239912"/>
            <a:ext cx="8220000" cy="4516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</a:rPr>
              <a:t>Wireless Communication</a:t>
            </a:r>
          </a:p>
          <a:p>
            <a:pPr indent="-412750" lvl="0" marL="80010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- Internet: Wifi (using wireless router and ethernet)</a:t>
            </a:r>
          </a:p>
          <a:p>
            <a:pPr indent="-412750" lvl="0" marL="80010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	- Must be able to control a retail smart device (Belkin WeMo)</a:t>
            </a:r>
          </a:p>
          <a:p>
            <a:pPr indent="-69850" lvl="0" marL="91440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  - RF Peripheral Control: 315MHz and 433MHz</a:t>
            </a:r>
          </a:p>
          <a:p>
            <a:pPr lvl="0" mar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			- Must be able to control AC window unit with IR</a:t>
            </a:r>
          </a:p>
          <a:p>
            <a:pPr indent="-69850" lvl="0" marL="182880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- Minimum range of RF: 20m (including through   cinderblock)</a:t>
            </a:r>
          </a:p>
          <a:p>
            <a:pPr indent="387350" lvl="0" marL="91440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</a:rPr>
              <a:t>   Voice Control</a:t>
            </a:r>
          </a:p>
          <a:p>
            <a:pPr lvl="0" mar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				- Jasper (open source voice control platform)</a:t>
            </a:r>
          </a:p>
          <a:p>
            <a:pPr indent="-412750" lvl="0" marL="217170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- Built-In Microphone and Speakers</a:t>
            </a:r>
          </a:p>
          <a:p>
            <a:pPr indent="-69850" lvl="0" marL="182880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- Confidence of Jasper (when to ask for confirmation)</a:t>
            </a:r>
          </a:p>
        </p:txBody>
      </p:sp>
      <p:pic>
        <p:nvPicPr>
          <p:cNvPr id="406" name="Shape 406"/>
          <p:cNvPicPr preferRelativeResize="0"/>
          <p:nvPr/>
        </p:nvPicPr>
        <p:blipFill rotWithShape="1">
          <a:blip r:embed="rId3">
            <a:alphaModFix/>
          </a:blip>
          <a:srcRect b="53905" l="27157" r="53710" t="24219"/>
          <a:stretch/>
        </p:blipFill>
        <p:spPr>
          <a:xfrm>
            <a:off x="8541450" y="5568125"/>
            <a:ext cx="602575" cy="516749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Shape 407"/>
          <p:cNvSpPr txBox="1"/>
          <p:nvPr>
            <p:ph idx="12" type="sldNum"/>
          </p:nvPr>
        </p:nvSpPr>
        <p:spPr>
          <a:xfrm>
            <a:off x="8568396" y="6449534"/>
            <a:ext cx="548699" cy="5249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 txBox="1"/>
          <p:nvPr>
            <p:ph type="title"/>
          </p:nvPr>
        </p:nvSpPr>
        <p:spPr>
          <a:xfrm>
            <a:off x="1147800" y="438325"/>
            <a:ext cx="6848399" cy="1133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-US" sz="3600">
                <a:solidFill>
                  <a:srgbClr val="881C1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Requirements (Hub cont.)</a:t>
            </a:r>
          </a:p>
        </p:txBody>
      </p:sp>
      <p:sp>
        <p:nvSpPr>
          <p:cNvPr id="414" name="Shape 414"/>
          <p:cNvSpPr txBox="1"/>
          <p:nvPr>
            <p:ph idx="1" type="body"/>
          </p:nvPr>
        </p:nvSpPr>
        <p:spPr>
          <a:xfrm>
            <a:off x="462000" y="1287987"/>
            <a:ext cx="8220000" cy="4516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</a:rPr>
              <a:t>Basic Operation and Design</a:t>
            </a:r>
          </a:p>
          <a:p>
            <a:pPr indent="-412750" lvl="0" marL="80010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- Controlled by Raspberry Pi 2</a:t>
            </a:r>
          </a:p>
          <a:p>
            <a:pPr indent="-412750" lvl="0" marL="125730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- Operates at 12VDC (RP2 can supply 5V and 3.3V)</a:t>
            </a:r>
          </a:p>
          <a:p>
            <a:pPr indent="-412750" lvl="0" marL="171450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- Uses Raspbian OS with autorun Python scripts</a:t>
            </a:r>
          </a:p>
          <a:p>
            <a:pPr indent="387350" lvl="0" marL="137160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- Provides web server for remote control of devices </a:t>
            </a:r>
          </a:p>
          <a:p>
            <a:pPr indent="387350" lvl="0" marL="182880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- Sleek, unobtrusive design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415" name="Shape 4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2750" y="4119123"/>
            <a:ext cx="1435075" cy="1813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Shape 4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10812" y="4285075"/>
            <a:ext cx="4021850" cy="1647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Shape 417"/>
          <p:cNvPicPr preferRelativeResize="0"/>
          <p:nvPr/>
        </p:nvPicPr>
        <p:blipFill rotWithShape="1">
          <a:blip r:embed="rId5">
            <a:alphaModFix/>
          </a:blip>
          <a:srcRect b="53905" l="27157" r="53710" t="24219"/>
          <a:stretch/>
        </p:blipFill>
        <p:spPr>
          <a:xfrm>
            <a:off x="8541450" y="5568125"/>
            <a:ext cx="602575" cy="516749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Shape 418"/>
          <p:cNvSpPr txBox="1"/>
          <p:nvPr>
            <p:ph idx="12" type="sldNum"/>
          </p:nvPr>
        </p:nvSpPr>
        <p:spPr>
          <a:xfrm>
            <a:off x="8568396" y="6430134"/>
            <a:ext cx="548699" cy="5249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 txBox="1"/>
          <p:nvPr>
            <p:ph type="title"/>
          </p:nvPr>
        </p:nvSpPr>
        <p:spPr>
          <a:xfrm>
            <a:off x="1147800" y="406275"/>
            <a:ext cx="6848399" cy="1133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-US" sz="36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Smart Hub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5" name="Shape 425"/>
          <p:cNvSpPr txBox="1"/>
          <p:nvPr>
            <p:ph idx="1" type="body"/>
          </p:nvPr>
        </p:nvSpPr>
        <p:spPr>
          <a:xfrm>
            <a:off x="462000" y="1432187"/>
            <a:ext cx="8220000" cy="4516499"/>
          </a:xfrm>
          <a:prstGeom prst="rect">
            <a:avLst/>
          </a:prstGeom>
          <a:solidFill>
            <a:srgbClr val="FFFFFF">
              <a:alpha val="58459"/>
            </a:srgbClr>
          </a:solidFill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1000"/>
              </a:spcBef>
            </a:pPr>
            <a:r>
              <a:rPr lang="en-US"/>
              <a:t>Controlled by Raspberry Pi 2</a:t>
            </a:r>
          </a:p>
          <a:p>
            <a:pPr indent="-228600" lvl="0" marL="457200" rtl="0">
              <a:spcBef>
                <a:spcPts val="1000"/>
              </a:spcBef>
            </a:pPr>
            <a:r>
              <a:rPr lang="en-US"/>
              <a:t>12V 6A supply</a:t>
            </a:r>
          </a:p>
          <a:p>
            <a:pPr indent="-228600" lvl="0" marL="457200" rtl="0">
              <a:spcBef>
                <a:spcPts val="1000"/>
              </a:spcBef>
            </a:pPr>
            <a:r>
              <a:rPr lang="en-US"/>
              <a:t>Netgear N150 wireless router (integrated)</a:t>
            </a:r>
          </a:p>
          <a:p>
            <a:pPr indent="-228600" lvl="0" marL="457200" rtl="0">
              <a:spcBef>
                <a:spcPts val="1000"/>
              </a:spcBef>
            </a:pPr>
            <a:r>
              <a:rPr lang="en-US"/>
              <a:t>2.0 audio amplifier and speakers (integrated)</a:t>
            </a:r>
          </a:p>
          <a:p>
            <a:pPr indent="-228600" lvl="0" marL="457200" rtl="0">
              <a:spcBef>
                <a:spcPts val="1000"/>
              </a:spcBef>
            </a:pPr>
            <a:r>
              <a:rPr lang="en-US"/>
              <a:t>Room for RF chips and an exhaust fan</a:t>
            </a:r>
          </a:p>
          <a:p>
            <a:pPr indent="-228600" lvl="0" marL="457200" rtl="0">
              <a:spcBef>
                <a:spcPts val="1000"/>
              </a:spcBef>
            </a:pPr>
            <a:r>
              <a:rPr lang="en-US"/>
              <a:t>Reasonable size and unobtrusive design</a:t>
            </a:r>
          </a:p>
        </p:txBody>
      </p:sp>
      <p:pic>
        <p:nvPicPr>
          <p:cNvPr id="426" name="Shape 426"/>
          <p:cNvPicPr preferRelativeResize="0"/>
          <p:nvPr/>
        </p:nvPicPr>
        <p:blipFill rotWithShape="1">
          <a:blip r:embed="rId3">
            <a:alphaModFix/>
          </a:blip>
          <a:srcRect b="53905" l="27157" r="53710" t="24219"/>
          <a:stretch/>
        </p:blipFill>
        <p:spPr>
          <a:xfrm>
            <a:off x="8541450" y="5568125"/>
            <a:ext cx="602575" cy="516749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Shape 427"/>
          <p:cNvSpPr txBox="1"/>
          <p:nvPr>
            <p:ph idx="12" type="sldNum"/>
          </p:nvPr>
        </p:nvSpPr>
        <p:spPr>
          <a:xfrm>
            <a:off x="8568396" y="6468934"/>
            <a:ext cx="548699" cy="5249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 txBox="1"/>
          <p:nvPr>
            <p:ph type="title"/>
          </p:nvPr>
        </p:nvSpPr>
        <p:spPr>
          <a:xfrm>
            <a:off x="1147800" y="443000"/>
            <a:ext cx="6848399" cy="1133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-US" sz="36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Updated Block Diagram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434" name="Shape 4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5574" y="1277849"/>
            <a:ext cx="6072849" cy="4554649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Shape 435"/>
          <p:cNvSpPr txBox="1"/>
          <p:nvPr/>
        </p:nvSpPr>
        <p:spPr>
          <a:xfrm>
            <a:off x="201050" y="4375075"/>
            <a:ext cx="2169899" cy="1133399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Legend</a:t>
            </a:r>
          </a:p>
          <a:p>
            <a:pPr lvl="0" rtl="0" algn="r">
              <a:lnSpc>
                <a:spcPct val="115000"/>
              </a:lnSpc>
              <a:spcBef>
                <a:spcPts val="0"/>
              </a:spcBef>
              <a:buNone/>
            </a:pPr>
            <a:r>
              <a:rPr lang="en-US"/>
              <a:t>Power</a:t>
            </a:r>
          </a:p>
          <a:p>
            <a:pPr lvl="0" rtl="0" algn="r">
              <a:lnSpc>
                <a:spcPct val="115000"/>
              </a:lnSpc>
              <a:spcBef>
                <a:spcPts val="0"/>
              </a:spcBef>
              <a:buNone/>
            </a:pPr>
            <a:r>
              <a:rPr lang="en-US"/>
              <a:t>Information</a:t>
            </a:r>
          </a:p>
          <a:p>
            <a:pPr lvl="0" rtl="0" algn="r">
              <a:lnSpc>
                <a:spcPct val="115000"/>
              </a:lnSpc>
              <a:spcBef>
                <a:spcPts val="0"/>
              </a:spcBef>
              <a:buNone/>
            </a:pPr>
            <a:r>
              <a:rPr lang="en-US"/>
              <a:t>Ethernet</a:t>
            </a:r>
          </a:p>
        </p:txBody>
      </p:sp>
      <p:cxnSp>
        <p:nvCxnSpPr>
          <p:cNvPr id="436" name="Shape 436"/>
          <p:cNvCxnSpPr/>
          <p:nvPr/>
        </p:nvCxnSpPr>
        <p:spPr>
          <a:xfrm>
            <a:off x="273150" y="4872925"/>
            <a:ext cx="491099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437" name="Shape 437"/>
          <p:cNvCxnSpPr/>
          <p:nvPr/>
        </p:nvCxnSpPr>
        <p:spPr>
          <a:xfrm>
            <a:off x="273150" y="5114075"/>
            <a:ext cx="491099" cy="0"/>
          </a:xfrm>
          <a:prstGeom prst="straightConnector1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438" name="Shape 438"/>
          <p:cNvCxnSpPr/>
          <p:nvPr/>
        </p:nvCxnSpPr>
        <p:spPr>
          <a:xfrm>
            <a:off x="273150" y="5355225"/>
            <a:ext cx="491099" cy="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lg" w="lg" type="none"/>
            <a:tailEnd len="lg" w="lg" type="triangle"/>
          </a:ln>
        </p:spPr>
      </p:cxnSp>
      <p:pic>
        <p:nvPicPr>
          <p:cNvPr id="439" name="Shape 439"/>
          <p:cNvPicPr preferRelativeResize="0"/>
          <p:nvPr/>
        </p:nvPicPr>
        <p:blipFill rotWithShape="1">
          <a:blip r:embed="rId4">
            <a:alphaModFix/>
          </a:blip>
          <a:srcRect b="53905" l="27157" r="53710" t="24219"/>
          <a:stretch/>
        </p:blipFill>
        <p:spPr>
          <a:xfrm>
            <a:off x="8541450" y="5568125"/>
            <a:ext cx="602575" cy="516749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Shape 440"/>
          <p:cNvSpPr txBox="1"/>
          <p:nvPr>
            <p:ph idx="12" type="sldNum"/>
          </p:nvPr>
        </p:nvSpPr>
        <p:spPr>
          <a:xfrm>
            <a:off x="8568383" y="6449534"/>
            <a:ext cx="548699" cy="5249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type="title"/>
          </p:nvPr>
        </p:nvSpPr>
        <p:spPr>
          <a:xfrm>
            <a:off x="1147800" y="523125"/>
            <a:ext cx="6848399" cy="1133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36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Overview</a:t>
            </a:r>
          </a:p>
        </p:txBody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638275" y="1448212"/>
            <a:ext cx="8220000" cy="4516499"/>
          </a:xfrm>
          <a:prstGeom prst="rect">
            <a:avLst/>
          </a:prstGeom>
          <a:solidFill>
            <a:srgbClr val="FFFFFF">
              <a:alpha val="58459"/>
            </a:srgbClr>
          </a:solidFill>
        </p:spPr>
        <p:txBody>
          <a:bodyPr anchorCtr="0" anchor="t" bIns="91425" lIns="91425" rIns="91425" tIns="91425">
            <a:noAutofit/>
          </a:bodyPr>
          <a:lstStyle/>
          <a:p>
            <a:pPr indent="-36830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en-US" sz="2200"/>
              <a:t>Smart Hub bridges the gap of modern home appliance complexity</a:t>
            </a:r>
          </a:p>
          <a:p>
            <a:pPr indent="-34290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90000"/>
            </a:pPr>
            <a:r>
              <a:rPr lang="en-US"/>
              <a:t>It automates temperature and lighting devices to suit a homeowner’s needs</a:t>
            </a:r>
          </a:p>
          <a:p>
            <a:pPr indent="-36830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en-US" sz="2200"/>
              <a:t>Jasper, its built-in, voice-activated system is always listening for commands</a:t>
            </a:r>
          </a:p>
          <a:p>
            <a:pPr indent="-22860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/>
              <a:t>Operation of devices becomes faster and easier</a:t>
            </a:r>
          </a:p>
          <a:p>
            <a:pPr indent="-36830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en-US" sz="2200"/>
              <a:t>Web-server functionality for remote control of appliances</a:t>
            </a:r>
          </a:p>
        </p:txBody>
      </p:sp>
      <p:pic>
        <p:nvPicPr>
          <p:cNvPr id="192" name="Shape 192"/>
          <p:cNvPicPr preferRelativeResize="0"/>
          <p:nvPr/>
        </p:nvPicPr>
        <p:blipFill rotWithShape="1">
          <a:blip r:embed="rId3">
            <a:alphaModFix/>
          </a:blip>
          <a:srcRect b="52341" l="27630" r="53034" t="23699"/>
          <a:stretch/>
        </p:blipFill>
        <p:spPr>
          <a:xfrm>
            <a:off x="8498625" y="5495000"/>
            <a:ext cx="645374" cy="59972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Shape 193"/>
          <p:cNvSpPr txBox="1"/>
          <p:nvPr>
            <p:ph idx="12" type="sldNum"/>
          </p:nvPr>
        </p:nvSpPr>
        <p:spPr>
          <a:xfrm>
            <a:off x="8595308" y="6439834"/>
            <a:ext cx="548699" cy="5249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 txBox="1"/>
          <p:nvPr>
            <p:ph type="title"/>
          </p:nvPr>
        </p:nvSpPr>
        <p:spPr>
          <a:xfrm>
            <a:off x="1147800" y="438325"/>
            <a:ext cx="6848399" cy="1133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-US" sz="36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Smart Hub Cost Analysis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7" name="Shape 447"/>
          <p:cNvSpPr txBox="1"/>
          <p:nvPr>
            <p:ph idx="1" type="body"/>
          </p:nvPr>
        </p:nvSpPr>
        <p:spPr>
          <a:xfrm>
            <a:off x="462000" y="1250875"/>
            <a:ext cx="8220000" cy="4773900"/>
          </a:xfrm>
          <a:prstGeom prst="rect">
            <a:avLst/>
          </a:prstGeom>
          <a:solidFill>
            <a:srgbClr val="FFFFFF">
              <a:alpha val="58459"/>
            </a:srgbClr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marL="0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Main System</a:t>
            </a:r>
          </a:p>
          <a:p>
            <a:pPr indent="-381000" lvl="0" marL="457200" rtl="0"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en-US"/>
              <a:t>Wireless router (Netgear WNR1000-100NAS N150 </a:t>
            </a:r>
            <a:r>
              <a:rPr b="1" lang="en-US"/>
              <a:t>$21.99</a:t>
            </a:r>
            <a:r>
              <a:rPr lang="en-US"/>
              <a:t> (retail)</a:t>
            </a:r>
          </a:p>
          <a:p>
            <a:pPr indent="-381000" lvl="0" marL="457200" rtl="0"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en-US"/>
              <a:t>Raspberry Pi 2 Model B </a:t>
            </a:r>
            <a:r>
              <a:rPr b="1" lang="en-US"/>
              <a:t>$38.61</a:t>
            </a:r>
            <a:r>
              <a:rPr lang="en-US"/>
              <a:t> (retail)</a:t>
            </a:r>
          </a:p>
          <a:p>
            <a:pPr indent="-381000" lvl="0" marL="457200" rtl="0"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en-US"/>
              <a:t>2.0 Speaker system </a:t>
            </a:r>
            <a:r>
              <a:rPr b="1" lang="en-US"/>
              <a:t>$14.99</a:t>
            </a:r>
            <a:r>
              <a:rPr lang="en-US"/>
              <a:t> (retail)</a:t>
            </a:r>
          </a:p>
          <a:p>
            <a:pPr indent="-381000" lvl="0" marL="457200" rtl="0"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en-US"/>
              <a:t>RioRand LM2596 DC-DC Buck Converter 2 x </a:t>
            </a:r>
            <a:r>
              <a:rPr b="1" lang="en-US"/>
              <a:t>$1.88</a:t>
            </a:r>
            <a:r>
              <a:rPr lang="en-US"/>
              <a:t> (retail)</a:t>
            </a:r>
          </a:p>
          <a:p>
            <a:pPr indent="-381000" lvl="0" marL="457200" rtl="0"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en-US"/>
              <a:t>12V 5 or 6A AC/DC adapter </a:t>
            </a:r>
            <a:r>
              <a:rPr b="1" lang="en-US"/>
              <a:t>~$9-10</a:t>
            </a:r>
            <a:r>
              <a:rPr lang="en-US"/>
              <a:t> (retail)</a:t>
            </a:r>
          </a:p>
          <a:p>
            <a:pPr indent="-381000" lvl="0" marL="457200" rtl="0"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en-US"/>
              <a:t>3D-Printed case (168g ABS) </a:t>
            </a:r>
            <a:r>
              <a:rPr b="1" lang="en-US"/>
              <a:t>$5</a:t>
            </a:r>
          </a:p>
          <a:p>
            <a:pPr indent="-381000" lvl="0" marL="457200" rtl="0"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en-US"/>
              <a:t>USB Microphone </a:t>
            </a:r>
            <a:r>
              <a:rPr b="1" lang="en-US"/>
              <a:t>$10-30</a:t>
            </a:r>
            <a:r>
              <a:rPr lang="en-US"/>
              <a:t> (retail)</a:t>
            </a:r>
          </a:p>
        </p:txBody>
      </p:sp>
      <p:pic>
        <p:nvPicPr>
          <p:cNvPr id="448" name="Shape 448"/>
          <p:cNvPicPr preferRelativeResize="0"/>
          <p:nvPr/>
        </p:nvPicPr>
        <p:blipFill rotWithShape="1">
          <a:blip r:embed="rId3">
            <a:alphaModFix/>
          </a:blip>
          <a:srcRect b="53905" l="27157" r="53710" t="24219"/>
          <a:stretch/>
        </p:blipFill>
        <p:spPr>
          <a:xfrm>
            <a:off x="8541450" y="5568125"/>
            <a:ext cx="602575" cy="516749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Shape 449"/>
          <p:cNvSpPr txBox="1"/>
          <p:nvPr>
            <p:ph idx="12" type="sldNum"/>
          </p:nvPr>
        </p:nvSpPr>
        <p:spPr>
          <a:xfrm>
            <a:off x="8568383" y="6430134"/>
            <a:ext cx="548699" cy="5249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 txBox="1"/>
          <p:nvPr>
            <p:ph type="title"/>
          </p:nvPr>
        </p:nvSpPr>
        <p:spPr>
          <a:xfrm>
            <a:off x="1147800" y="438325"/>
            <a:ext cx="6848399" cy="1133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-US" sz="36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Smart Hub Cost Analysis Cont.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6" name="Shape 456"/>
          <p:cNvSpPr txBox="1"/>
          <p:nvPr>
            <p:ph idx="1" type="body"/>
          </p:nvPr>
        </p:nvSpPr>
        <p:spPr>
          <a:xfrm>
            <a:off x="462000" y="1202250"/>
            <a:ext cx="8220000" cy="4882500"/>
          </a:xfrm>
          <a:prstGeom prst="rect">
            <a:avLst/>
          </a:prstGeom>
          <a:solidFill>
            <a:srgbClr val="FFFFFF">
              <a:alpha val="93850"/>
            </a:srgbClr>
          </a:solidFill>
        </p:spPr>
        <p:txBody>
          <a:bodyPr anchorCtr="0" anchor="t" bIns="91425" lIns="91425" rIns="91425" tIns="91425">
            <a:noAutofit/>
          </a:bodyPr>
          <a:lstStyle/>
          <a:p>
            <a:pPr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Cooling System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</a:pPr>
            <a:r>
              <a:rPr lang="en-US"/>
              <a:t>Slim 5V fan </a:t>
            </a:r>
            <a:r>
              <a:rPr b="1" lang="en-US"/>
              <a:t>~$5</a:t>
            </a:r>
            <a:r>
              <a:rPr lang="en-US"/>
              <a:t> (retail)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</a:pPr>
            <a:r>
              <a:rPr lang="en-US"/>
              <a:t>DS18B20 temperature sensor </a:t>
            </a:r>
            <a:r>
              <a:rPr b="1" lang="en-US"/>
              <a:t>$0.96</a:t>
            </a:r>
            <a:r>
              <a:rPr lang="en-US"/>
              <a:t> (retail)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</a:pPr>
            <a:r>
              <a:rPr lang="en-US"/>
              <a:t>PN2222A transistor </a:t>
            </a:r>
            <a:r>
              <a:rPr b="1" lang="en-US"/>
              <a:t>$0.48</a:t>
            </a:r>
            <a:r>
              <a:rPr lang="en-US"/>
              <a:t> (retail)</a:t>
            </a:r>
          </a:p>
          <a:p>
            <a:pPr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Peripheral Communication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</a:pPr>
            <a:r>
              <a:rPr lang="en-US"/>
              <a:t>Wifi (included with wireless router)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</a:pPr>
            <a:r>
              <a:rPr lang="en-US"/>
              <a:t>433MHz RF transmitter and receiver 2 x </a:t>
            </a:r>
            <a:r>
              <a:rPr b="1" lang="en-US"/>
              <a:t>$0.99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</a:pPr>
            <a:r>
              <a:rPr lang="en-US"/>
              <a:t>315MHz RF transmitter and receiver </a:t>
            </a:r>
            <a:r>
              <a:rPr b="1" lang="en-US"/>
              <a:t>$0.99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</a:pPr>
            <a:r>
              <a:rPr lang="en-US"/>
              <a:t>38kHz IR receiver </a:t>
            </a:r>
            <a:r>
              <a:rPr b="1" lang="en-US"/>
              <a:t>$0.45</a:t>
            </a:r>
            <a:r>
              <a:rPr lang="en-US"/>
              <a:t> (retail)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</a:pPr>
            <a:r>
              <a:rPr lang="en-US"/>
              <a:t>450nm IR transmitter 2 x </a:t>
            </a:r>
            <a:r>
              <a:rPr b="1" lang="en-US"/>
              <a:t>$0.48</a:t>
            </a:r>
          </a:p>
          <a:p>
            <a:pPr indent="-228600" lvl="0" marL="457200">
              <a:spcBef>
                <a:spcPts val="0"/>
              </a:spcBef>
              <a:spcAft>
                <a:spcPts val="0"/>
              </a:spcAft>
            </a:pPr>
            <a:r>
              <a:rPr lang="en-US"/>
              <a:t>Miscellaneous (wires, ethernet cable, resistors, aluminum, nuts and bolts) </a:t>
            </a:r>
            <a:r>
              <a:rPr b="1" lang="en-US"/>
              <a:t>~$5</a:t>
            </a:r>
          </a:p>
        </p:txBody>
      </p:sp>
      <p:pic>
        <p:nvPicPr>
          <p:cNvPr id="457" name="Shape 457"/>
          <p:cNvPicPr preferRelativeResize="0"/>
          <p:nvPr/>
        </p:nvPicPr>
        <p:blipFill rotWithShape="1">
          <a:blip r:embed="rId3">
            <a:alphaModFix/>
          </a:blip>
          <a:srcRect b="53905" l="27157" r="53710" t="24219"/>
          <a:stretch/>
        </p:blipFill>
        <p:spPr>
          <a:xfrm>
            <a:off x="8541450" y="5568125"/>
            <a:ext cx="602575" cy="516749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Shape 458"/>
          <p:cNvSpPr txBox="1"/>
          <p:nvPr>
            <p:ph idx="12" type="sldNum"/>
          </p:nvPr>
        </p:nvSpPr>
        <p:spPr>
          <a:xfrm>
            <a:off x="8568383" y="6410734"/>
            <a:ext cx="548699" cy="5249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 txBox="1"/>
          <p:nvPr>
            <p:ph type="title"/>
          </p:nvPr>
        </p:nvSpPr>
        <p:spPr>
          <a:xfrm>
            <a:off x="1147800" y="438325"/>
            <a:ext cx="6848399" cy="1133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-US" sz="36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Smart Hub Cost Analysis Cont.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5" name="Shape 465"/>
          <p:cNvSpPr txBox="1"/>
          <p:nvPr>
            <p:ph idx="1" type="body"/>
          </p:nvPr>
        </p:nvSpPr>
        <p:spPr>
          <a:xfrm>
            <a:off x="462000" y="2182194"/>
            <a:ext cx="8220000" cy="2493600"/>
          </a:xfrm>
          <a:prstGeom prst="rect">
            <a:avLst/>
          </a:prstGeom>
          <a:solidFill>
            <a:srgbClr val="FFFFFF">
              <a:alpha val="58459"/>
            </a:srgbClr>
          </a:solidFill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/>
              <a:t>Total (retail):</a:t>
            </a:r>
          </a:p>
          <a:p>
            <a:pPr indent="0" lvl="0" marL="0" rtl="0" algn="ctr">
              <a:spcBef>
                <a:spcPts val="0"/>
              </a:spcBef>
              <a:buNone/>
            </a:pPr>
            <a:r>
              <a:rPr b="1" lang="en-US"/>
              <a:t>$118.18 - 139.18</a:t>
            </a:r>
          </a:p>
          <a:p>
            <a:pPr indent="0" lvl="0" marL="0" rtl="0" algn="ctr">
              <a:spcBef>
                <a:spcPts val="0"/>
              </a:spcBef>
              <a:buNone/>
            </a:pPr>
            <a:r>
              <a:rPr lang="en-US"/>
              <a:t>Considerably less expensive when parts are purchased at cost and assembled in high quantities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466" name="Shape 466"/>
          <p:cNvPicPr preferRelativeResize="0"/>
          <p:nvPr/>
        </p:nvPicPr>
        <p:blipFill rotWithShape="1">
          <a:blip r:embed="rId3">
            <a:alphaModFix/>
          </a:blip>
          <a:srcRect b="53905" l="27157" r="53710" t="24219"/>
          <a:stretch/>
        </p:blipFill>
        <p:spPr>
          <a:xfrm>
            <a:off x="8541450" y="5568125"/>
            <a:ext cx="602575" cy="516749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Shape 467"/>
          <p:cNvSpPr txBox="1"/>
          <p:nvPr>
            <p:ph idx="12" type="sldNum"/>
          </p:nvPr>
        </p:nvSpPr>
        <p:spPr>
          <a:xfrm>
            <a:off x="8568383" y="6439834"/>
            <a:ext cx="548699" cy="5249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Shape 473"/>
          <p:cNvSpPr txBox="1"/>
          <p:nvPr>
            <p:ph type="title"/>
          </p:nvPr>
        </p:nvSpPr>
        <p:spPr>
          <a:xfrm>
            <a:off x="1147800" y="422300"/>
            <a:ext cx="6848399" cy="1133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-US" sz="36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Smart Hub Alternative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4" name="Shape 474"/>
          <p:cNvSpPr txBox="1"/>
          <p:nvPr>
            <p:ph idx="1" type="body"/>
          </p:nvPr>
        </p:nvSpPr>
        <p:spPr>
          <a:xfrm>
            <a:off x="462000" y="1336037"/>
            <a:ext cx="8220000" cy="4516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Amazon Echo with Alexa AI 	</a:t>
            </a:r>
            <a:r>
              <a:rPr b="1" lang="en-US"/>
              <a:t>$179.99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-US"/>
              <a:t>								    </a:t>
            </a:r>
          </a:p>
        </p:txBody>
      </p:sp>
      <p:pic>
        <p:nvPicPr>
          <p:cNvPr id="475" name="Shape 4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28150"/>
            <a:ext cx="4160725" cy="416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Shape 4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09950" y="2055887"/>
            <a:ext cx="5734050" cy="390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Shape 477"/>
          <p:cNvPicPr preferRelativeResize="0"/>
          <p:nvPr/>
        </p:nvPicPr>
        <p:blipFill rotWithShape="1">
          <a:blip r:embed="rId5">
            <a:alphaModFix/>
          </a:blip>
          <a:srcRect b="53905" l="27157" r="53710" t="24219"/>
          <a:stretch/>
        </p:blipFill>
        <p:spPr>
          <a:xfrm>
            <a:off x="8541450" y="5568125"/>
            <a:ext cx="602575" cy="516749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Shape 478"/>
          <p:cNvSpPr txBox="1"/>
          <p:nvPr>
            <p:ph idx="12" type="sldNum"/>
          </p:nvPr>
        </p:nvSpPr>
        <p:spPr>
          <a:xfrm>
            <a:off x="8568396" y="6449534"/>
            <a:ext cx="548699" cy="5249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Shape 484"/>
          <p:cNvSpPr txBox="1"/>
          <p:nvPr>
            <p:ph type="title"/>
          </p:nvPr>
        </p:nvSpPr>
        <p:spPr>
          <a:xfrm>
            <a:off x="1147800" y="438300"/>
            <a:ext cx="6848399" cy="1133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36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Smart Hub Alternative Cont.</a:t>
            </a:r>
          </a:p>
        </p:txBody>
      </p:sp>
      <p:sp>
        <p:nvSpPr>
          <p:cNvPr id="485" name="Shape 485"/>
          <p:cNvSpPr txBox="1"/>
          <p:nvPr>
            <p:ph idx="1" type="body"/>
          </p:nvPr>
        </p:nvSpPr>
        <p:spPr>
          <a:xfrm>
            <a:off x="462000" y="1443525"/>
            <a:ext cx="8220000" cy="4528500"/>
          </a:xfrm>
          <a:prstGeom prst="rect">
            <a:avLst/>
          </a:prstGeom>
          <a:solidFill>
            <a:srgbClr val="FFFFFF">
              <a:alpha val="58459"/>
            </a:srgbClr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Pros</a:t>
            </a:r>
          </a:p>
          <a:p>
            <a:pPr indent="-228600" lvl="0" marL="457200" rtl="0">
              <a:spcBef>
                <a:spcPts val="0"/>
              </a:spcBef>
              <a:spcAft>
                <a:spcPts val="1000"/>
              </a:spcAft>
            </a:pPr>
            <a:r>
              <a:rPr lang="en-US"/>
              <a:t>Attractive design</a:t>
            </a:r>
          </a:p>
          <a:p>
            <a:pPr indent="-228600" lvl="0" marL="457200" rtl="0">
              <a:spcBef>
                <a:spcPts val="0"/>
              </a:spcBef>
              <a:spcAft>
                <a:spcPts val="1000"/>
              </a:spcAft>
            </a:pPr>
            <a:r>
              <a:rPr lang="en-US"/>
              <a:t>Excellent audio for size</a:t>
            </a:r>
          </a:p>
          <a:p>
            <a:pPr indent="-228600" lvl="0" marL="457200" rtl="0">
              <a:spcBef>
                <a:spcPts val="0"/>
              </a:spcBef>
              <a:spcAft>
                <a:spcPts val="1000"/>
              </a:spcAft>
            </a:pPr>
            <a:r>
              <a:rPr lang="en-US"/>
              <a:t>Recently added support for controlling Belkin WeMo, Philips Hue, and more</a:t>
            </a:r>
          </a:p>
          <a:p>
            <a:pPr indent="-228600" lvl="0" marL="457200" rtl="0">
              <a:spcBef>
                <a:spcPts val="0"/>
              </a:spcBef>
              <a:spcAft>
                <a:spcPts val="1000"/>
              </a:spcAft>
            </a:pPr>
            <a:r>
              <a:rPr lang="en-US"/>
              <a:t>Simple voice control and response (Alexa software clearly enunciates responses)</a:t>
            </a:r>
          </a:p>
          <a:p>
            <a:pPr indent="-228600" lvl="0" marL="457200" rtl="0">
              <a:lnSpc>
                <a:spcPct val="101000"/>
              </a:lnSpc>
              <a:spcBef>
                <a:spcPts val="0"/>
              </a:spcBef>
              <a:spcAft>
                <a:spcPts val="1000"/>
              </a:spcAft>
              <a:buClr>
                <a:srgbClr val="111111"/>
              </a:buClr>
            </a:pPr>
            <a:r>
              <a:rPr lang="en-US">
                <a:solidFill>
                  <a:srgbClr val="111111"/>
                </a:solidFill>
              </a:rPr>
              <a:t>Hears you from across the room with far-field voice recognition, even while music is playing</a:t>
            </a:r>
          </a:p>
          <a:p>
            <a:pPr lvl="0" marL="0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486" name="Shape 486"/>
          <p:cNvPicPr preferRelativeResize="0"/>
          <p:nvPr/>
        </p:nvPicPr>
        <p:blipFill rotWithShape="1">
          <a:blip r:embed="rId3">
            <a:alphaModFix/>
          </a:blip>
          <a:srcRect b="53905" l="27157" r="53710" t="24219"/>
          <a:stretch/>
        </p:blipFill>
        <p:spPr>
          <a:xfrm>
            <a:off x="8541450" y="5568125"/>
            <a:ext cx="602575" cy="516749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Shape 487"/>
          <p:cNvSpPr txBox="1"/>
          <p:nvPr>
            <p:ph idx="12" type="sldNum"/>
          </p:nvPr>
        </p:nvSpPr>
        <p:spPr>
          <a:xfrm>
            <a:off x="8568396" y="6430134"/>
            <a:ext cx="548699" cy="5249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Shape 493"/>
          <p:cNvSpPr txBox="1"/>
          <p:nvPr>
            <p:ph type="title"/>
          </p:nvPr>
        </p:nvSpPr>
        <p:spPr>
          <a:xfrm>
            <a:off x="1147800" y="443000"/>
            <a:ext cx="6848399" cy="1133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-US" sz="36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Smart Hub Alternative Cont.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4" name="Shape 494"/>
          <p:cNvSpPr txBox="1"/>
          <p:nvPr>
            <p:ph idx="1" type="body"/>
          </p:nvPr>
        </p:nvSpPr>
        <p:spPr>
          <a:xfrm>
            <a:off x="462000" y="1400137"/>
            <a:ext cx="8220000" cy="4516499"/>
          </a:xfrm>
          <a:prstGeom prst="rect">
            <a:avLst/>
          </a:prstGeom>
          <a:solidFill>
            <a:srgbClr val="FFFFFF">
              <a:alpha val="58459"/>
            </a:srgbClr>
          </a:solidFill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Cons</a:t>
            </a:r>
          </a:p>
          <a:p>
            <a:pPr indent="-228600" lvl="0" marL="457200" rtl="0">
              <a:spcBef>
                <a:spcPts val="0"/>
              </a:spcBef>
              <a:spcAft>
                <a:spcPts val="1000"/>
              </a:spcAft>
            </a:pPr>
            <a:r>
              <a:rPr lang="en-US"/>
              <a:t>Expensive</a:t>
            </a:r>
          </a:p>
          <a:p>
            <a:pPr indent="-228600" lvl="0" marL="457200" rtl="0">
              <a:spcBef>
                <a:spcPts val="0"/>
              </a:spcBef>
              <a:spcAft>
                <a:spcPts val="1000"/>
              </a:spcAft>
            </a:pPr>
            <a:r>
              <a:rPr lang="en-US"/>
              <a:t>Needs separate wireless router</a:t>
            </a:r>
          </a:p>
          <a:p>
            <a:pPr indent="-228600" lvl="0" marL="457200" rtl="0">
              <a:spcBef>
                <a:spcPts val="0"/>
              </a:spcBef>
              <a:spcAft>
                <a:spcPts val="1000"/>
              </a:spcAft>
            </a:pPr>
            <a:r>
              <a:rPr lang="en-US"/>
              <a:t>Limited remote access (only for music, alarms, shopping lists, etc)</a:t>
            </a:r>
          </a:p>
          <a:p>
            <a:pPr indent="-228600" lvl="0" marL="457200" rtl="0">
              <a:spcBef>
                <a:spcPts val="0"/>
              </a:spcBef>
              <a:spcAft>
                <a:spcPts val="1000"/>
              </a:spcAft>
            </a:pPr>
            <a:r>
              <a:rPr lang="en-US"/>
              <a:t>Can’t control non-wifi devices or wifi devices that aren’t supported by Alexa phone app</a:t>
            </a:r>
          </a:p>
          <a:p>
            <a:pPr indent="-228600" lvl="0" marL="457200">
              <a:spcBef>
                <a:spcPts val="0"/>
              </a:spcBef>
              <a:spcAft>
                <a:spcPts val="1000"/>
              </a:spcAft>
            </a:pPr>
            <a:r>
              <a:rPr lang="en-US"/>
              <a:t>No options for external audio</a:t>
            </a:r>
          </a:p>
        </p:txBody>
      </p:sp>
      <p:pic>
        <p:nvPicPr>
          <p:cNvPr id="495" name="Shape 495"/>
          <p:cNvPicPr preferRelativeResize="0"/>
          <p:nvPr/>
        </p:nvPicPr>
        <p:blipFill rotWithShape="1">
          <a:blip r:embed="rId3">
            <a:alphaModFix/>
          </a:blip>
          <a:srcRect b="53905" l="27157" r="53710" t="24219"/>
          <a:stretch/>
        </p:blipFill>
        <p:spPr>
          <a:xfrm>
            <a:off x="8541450" y="5568125"/>
            <a:ext cx="602575" cy="516749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Shape 496"/>
          <p:cNvSpPr txBox="1"/>
          <p:nvPr>
            <p:ph idx="12" type="sldNum"/>
          </p:nvPr>
        </p:nvSpPr>
        <p:spPr>
          <a:xfrm>
            <a:off x="8568383" y="6439834"/>
            <a:ext cx="548699" cy="5249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Shape 502"/>
          <p:cNvSpPr txBox="1"/>
          <p:nvPr>
            <p:ph type="title"/>
          </p:nvPr>
        </p:nvSpPr>
        <p:spPr>
          <a:xfrm>
            <a:off x="1147800" y="278075"/>
            <a:ext cx="6848399" cy="1133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30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Comparison of Systems</a:t>
            </a:r>
          </a:p>
        </p:txBody>
      </p:sp>
      <p:graphicFrame>
        <p:nvGraphicFramePr>
          <p:cNvPr id="503" name="Shape 503"/>
          <p:cNvGraphicFramePr/>
          <p:nvPr/>
        </p:nvGraphicFramePr>
        <p:xfrm>
          <a:off x="87250" y="41166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{8C4B60E2-E51E-42F3-BF94-0633D1E217FB}</a:tableStyleId>
              </a:tblPr>
              <a:tblGrid>
                <a:gridCol w="1793900"/>
                <a:gridCol w="1793900"/>
                <a:gridCol w="1793900"/>
                <a:gridCol w="1793900"/>
                <a:gridCol w="1793900"/>
              </a:tblGrid>
              <a:tr h="457725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Smart Hub</a:t>
                      </a:r>
                    </a:p>
                  </a:txBody>
                  <a:tcPr marT="91425" marB="91425" marR="91425" marL="91425" anchor="ctr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Amazon Echo</a:t>
                      </a:r>
                    </a:p>
                  </a:txBody>
                  <a:tcPr marT="91425" marB="91425" marR="91425" marL="91425" anchor="ctr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Belkin WeMo</a:t>
                      </a:r>
                    </a:p>
                  </a:txBody>
                  <a:tcPr marT="91425" marB="91425" marR="91425" marL="91425" anchor="ctr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Philips Hue</a:t>
                      </a:r>
                    </a:p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solidFill>
                      <a:srgbClr val="FFFFFF"/>
                    </a:solidFill>
                  </a:tcPr>
                </a:tc>
              </a:tr>
              <a:tr h="396200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Companion App</a:t>
                      </a:r>
                    </a:p>
                  </a:txBody>
                  <a:tcPr marT="91425" marB="91425" marR="91425" marL="91425" anchor="ctr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✓</a:t>
                      </a:r>
                    </a:p>
                  </a:txBody>
                  <a:tcPr marT="91425" marB="91425" marR="91425" marL="91425" anchor="ctr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✓</a:t>
                      </a:r>
                    </a:p>
                  </a:txBody>
                  <a:tcPr marT="91425" marB="91425" marR="91425" marL="91425" anchor="ctr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✓</a:t>
                      </a:r>
                    </a:p>
                  </a:txBody>
                  <a:tcPr marT="91425" marB="91425" marR="91425" marL="91425" anchor="ctr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✓</a:t>
                      </a:r>
                    </a:p>
                  </a:txBody>
                  <a:tcPr marT="91425" marB="91425" marR="91425" marL="91425" anchor="ctr">
                    <a:solidFill>
                      <a:srgbClr val="FFFFFF"/>
                    </a:solidFill>
                  </a:tcPr>
                </a:tc>
              </a:tr>
              <a:tr h="396200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Internet Connectivity (Wifi) w/ Remote Access</a:t>
                      </a:r>
                    </a:p>
                  </a:txBody>
                  <a:tcPr marT="91425" marB="91425" marR="91425" marL="91425" anchor="ctr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✓</a:t>
                      </a:r>
                    </a:p>
                  </a:txBody>
                  <a:tcPr marT="91425" marB="91425" marR="91425" marL="91425" anchor="ctr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Only Certain Services Through Alexa App</a:t>
                      </a:r>
                    </a:p>
                  </a:txBody>
                  <a:tcPr marT="91425" marB="91425" marR="91425" marL="91425" anchor="ctr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✓</a:t>
                      </a:r>
                    </a:p>
                  </a:txBody>
                  <a:tcPr marT="91425" marB="91425" marR="91425" marL="91425" anchor="ctr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✓</a:t>
                      </a:r>
                    </a:p>
                  </a:txBody>
                  <a:tcPr marT="91425" marB="91425" marR="91425" marL="91425" anchor="ctr">
                    <a:solidFill>
                      <a:srgbClr val="FFFFFF"/>
                    </a:solidFill>
                  </a:tcPr>
                </a:tc>
              </a:tr>
              <a:tr h="396200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Light Control</a:t>
                      </a:r>
                    </a:p>
                  </a:txBody>
                  <a:tcPr marT="91425" marB="91425" marR="91425" marL="91425" anchor="ctr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✓</a:t>
                      </a:r>
                    </a:p>
                  </a:txBody>
                  <a:tcPr marT="91425" marB="91425" marR="91425" marL="91425" anchor="ctr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✓</a:t>
                      </a:r>
                    </a:p>
                  </a:txBody>
                  <a:tcPr marT="91425" marB="91425" marR="91425" marL="91425" anchor="ctr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✓</a:t>
                      </a:r>
                    </a:p>
                  </a:txBody>
                  <a:tcPr marT="91425" marB="91425" marR="91425" marL="91425" anchor="ctr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✓</a:t>
                      </a:r>
                    </a:p>
                  </a:txBody>
                  <a:tcPr marT="91425" marB="91425" marR="91425" marL="91425" anchor="ctr">
                    <a:solidFill>
                      <a:srgbClr val="FFFFFF"/>
                    </a:solidFill>
                  </a:tcPr>
                </a:tc>
              </a:tr>
              <a:tr h="396200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Outlet Control</a:t>
                      </a:r>
                    </a:p>
                  </a:txBody>
                  <a:tcPr marT="91425" marB="91425" marR="91425" marL="91425" anchor="ctr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✓</a:t>
                      </a:r>
                    </a:p>
                  </a:txBody>
                  <a:tcPr marT="91425" marB="91425" marR="91425" marL="91425" anchor="ctr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✓</a:t>
                      </a:r>
                    </a:p>
                  </a:txBody>
                  <a:tcPr marT="91425" marB="91425" marR="91425" marL="91425" anchor="ctr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✓</a:t>
                      </a:r>
                    </a:p>
                  </a:txBody>
                  <a:tcPr marT="91425" marB="91425" marR="91425" marL="91425" anchor="ctr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FFFFFF"/>
                    </a:solidFill>
                  </a:tcPr>
                </a:tc>
              </a:tr>
              <a:tr h="396200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Voice Control w/ Integrated Audio</a:t>
                      </a:r>
                    </a:p>
                  </a:txBody>
                  <a:tcPr marT="91425" marB="91425" marR="91425" marL="91425" anchor="ctr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✓</a:t>
                      </a:r>
                    </a:p>
                  </a:txBody>
                  <a:tcPr marT="91425" marB="91425" marR="91425" marL="91425" anchor="ctr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✓</a:t>
                      </a:r>
                    </a:p>
                  </a:txBody>
                  <a:tcPr marT="91425" marB="91425" marR="91425" marL="91425" anchor="ctr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solidFill>
                      <a:srgbClr val="FFFFFF"/>
                    </a:solidFill>
                  </a:tcPr>
                </a:tc>
              </a:tr>
              <a:tr h="396200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Connected App Capabilities (Social Media, Weather, News)</a:t>
                      </a:r>
                    </a:p>
                  </a:txBody>
                  <a:tcPr marT="91425" marB="91425" marR="91425" marL="91425" anchor="ctr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✓</a:t>
                      </a:r>
                    </a:p>
                  </a:txBody>
                  <a:tcPr marT="91425" marB="91425" marR="91425" marL="91425" anchor="ctr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✓</a:t>
                      </a:r>
                    </a:p>
                  </a:txBody>
                  <a:tcPr marT="91425" marB="91425" marR="91425" marL="91425" anchor="ctr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solidFill>
                      <a:srgbClr val="FFFFFF"/>
                    </a:solidFill>
                  </a:tcPr>
                </a:tc>
              </a:tr>
              <a:tr h="396200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RF Control</a:t>
                      </a:r>
                    </a:p>
                  </a:txBody>
                  <a:tcPr marT="91425" marB="91425" marR="91425" marL="91425" anchor="ctr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✓</a:t>
                      </a:r>
                    </a:p>
                  </a:txBody>
                  <a:tcPr marT="91425" marB="91425" marR="91425" marL="91425" anchor="ctr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solidFill>
                      <a:srgbClr val="FFFFFF"/>
                    </a:solidFill>
                  </a:tcPr>
                </a:tc>
              </a:tr>
              <a:tr h="396200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IR Control</a:t>
                      </a:r>
                    </a:p>
                  </a:txBody>
                  <a:tcPr marT="91425" marB="91425" marR="91425" marL="91425" anchor="ctr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✓</a:t>
                      </a:r>
                    </a:p>
                  </a:txBody>
                  <a:tcPr marT="91425" marB="91425" marR="91425" marL="91425" anchor="ctr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solidFill>
                      <a:srgbClr val="FFFFFF"/>
                    </a:solidFill>
                  </a:tcPr>
                </a:tc>
              </a:tr>
              <a:tr h="396200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Wireless Router</a:t>
                      </a:r>
                    </a:p>
                  </a:txBody>
                  <a:tcPr marT="91425" marB="91425" marR="91425" marL="91425" anchor="ctr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Integrated</a:t>
                      </a:r>
                    </a:p>
                  </a:txBody>
                  <a:tcPr marT="91425" marB="91425" marR="91425" marL="91425" anchor="ctr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Separate</a:t>
                      </a:r>
                    </a:p>
                  </a:txBody>
                  <a:tcPr marT="91425" marB="91425" marR="91425" marL="91425" anchor="ctr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Separate</a:t>
                      </a:r>
                    </a:p>
                  </a:txBody>
                  <a:tcPr marT="91425" marB="91425" marR="91425" marL="91425" anchor="ctr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Separate</a:t>
                      </a:r>
                    </a:p>
                  </a:txBody>
                  <a:tcPr marT="91425" marB="91425" marR="91425" marL="91425" anchor="ctr">
                    <a:solidFill>
                      <a:srgbClr val="FFFFFF"/>
                    </a:solidFill>
                  </a:tcPr>
                </a:tc>
              </a:tr>
              <a:tr h="396200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Price</a:t>
                      </a:r>
                    </a:p>
                  </a:txBody>
                  <a:tcPr marT="91425" marB="91425" marR="91425" marL="91425" anchor="ctr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0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$118.18 - 139.18 (plus peripherals)</a:t>
                      </a:r>
                    </a:p>
                  </a:txBody>
                  <a:tcPr marT="91425" marB="91425" marR="91425" marL="91425" anchor="ctr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$179.99 (plus peripherals)</a:t>
                      </a:r>
                    </a:p>
                  </a:txBody>
                  <a:tcPr marT="91425" marB="91425" marR="91425" marL="91425" anchor="ctr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&gt;$39.99 - 169.98</a:t>
                      </a:r>
                    </a:p>
                  </a:txBody>
                  <a:tcPr marT="91425" marB="91425" marR="91425" marL="91425" anchor="ctr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&gt;$199.99</a:t>
                      </a:r>
                    </a:p>
                  </a:txBody>
                  <a:tcPr marT="91425" marB="91425" marR="91425" marL="91425" anchor="ctr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504" name="Shape 504"/>
          <p:cNvPicPr preferRelativeResize="0"/>
          <p:nvPr/>
        </p:nvPicPr>
        <p:blipFill rotWithShape="1">
          <a:blip r:embed="rId3">
            <a:alphaModFix/>
          </a:blip>
          <a:srcRect b="53905" l="27157" r="53710" t="24219"/>
          <a:stretch/>
        </p:blipFill>
        <p:spPr>
          <a:xfrm>
            <a:off x="9651600" y="278075"/>
            <a:ext cx="602575" cy="516749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Shape 505"/>
          <p:cNvSpPr/>
          <p:nvPr/>
        </p:nvSpPr>
        <p:spPr>
          <a:xfrm>
            <a:off x="8791550" y="6538000"/>
            <a:ext cx="352499" cy="320100"/>
          </a:xfrm>
          <a:prstGeom prst="rect">
            <a:avLst/>
          </a:prstGeom>
          <a:solidFill>
            <a:srgbClr val="9800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6" name="Shape 506"/>
          <p:cNvSpPr txBox="1"/>
          <p:nvPr>
            <p:ph idx="12" type="sldNum"/>
          </p:nvPr>
        </p:nvSpPr>
        <p:spPr>
          <a:xfrm>
            <a:off x="8693450" y="6411850"/>
            <a:ext cx="548699" cy="5723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Shape 512"/>
          <p:cNvSpPr txBox="1"/>
          <p:nvPr>
            <p:ph type="title"/>
          </p:nvPr>
        </p:nvSpPr>
        <p:spPr>
          <a:xfrm>
            <a:off x="1420625" y="523125"/>
            <a:ext cx="6848399" cy="1133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36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Smart Hub </a:t>
            </a:r>
            <a:r>
              <a:rPr i="1" lang="en-US" sz="36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Connect</a:t>
            </a:r>
          </a:p>
        </p:txBody>
      </p:sp>
      <p:sp>
        <p:nvSpPr>
          <p:cNvPr id="513" name="Shape 513"/>
          <p:cNvSpPr txBox="1"/>
          <p:nvPr>
            <p:ph idx="1" type="body"/>
          </p:nvPr>
        </p:nvSpPr>
        <p:spPr>
          <a:xfrm>
            <a:off x="526100" y="1480237"/>
            <a:ext cx="8220000" cy="4516499"/>
          </a:xfrm>
          <a:prstGeom prst="rect">
            <a:avLst/>
          </a:prstGeom>
          <a:solidFill>
            <a:srgbClr val="FFFFFF">
              <a:alpha val="58459"/>
            </a:srgbClr>
          </a:solidFill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spcAft>
                <a:spcPts val="1000"/>
              </a:spcAft>
            </a:pPr>
            <a:r>
              <a:rPr lang="en-US"/>
              <a:t>A web server that lets a registered Smart Hub user control his/her home appliances remotely</a:t>
            </a:r>
          </a:p>
          <a:p>
            <a:pPr indent="-228600" lvl="1" marL="914400" rtl="0">
              <a:spcBef>
                <a:spcPts val="0"/>
              </a:spcBef>
              <a:spcAft>
                <a:spcPts val="1000"/>
              </a:spcAft>
            </a:pPr>
            <a:r>
              <a:rPr lang="en-US"/>
              <a:t>A login is required to provide security against unauthorized personnel </a:t>
            </a:r>
          </a:p>
          <a:p>
            <a:pPr lvl="0" marL="457200" rtl="0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/>
          </a:p>
          <a:p>
            <a:pPr indent="-355600" lvl="0" marL="457200" rtl="0"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en-US" sz="2000"/>
              <a:t>Apache-based, delivers HTML pages and php scripts</a:t>
            </a:r>
          </a:p>
          <a:p>
            <a:pPr indent="-355600" lvl="1" marL="914400" rtl="0"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en-US"/>
              <a:t>Serves as the hub’s online presence</a:t>
            </a:r>
          </a:p>
          <a:p>
            <a:pPr indent="-228600" lvl="2" marL="1371600" rtl="0">
              <a:spcBef>
                <a:spcPts val="0"/>
              </a:spcBef>
              <a:spcAft>
                <a:spcPts val="1000"/>
              </a:spcAft>
            </a:pPr>
            <a:r>
              <a:rPr lang="en-US"/>
              <a:t>Will contain tutorials on the operation of the hub</a:t>
            </a:r>
          </a:p>
          <a:p>
            <a:pPr indent="-228600" lvl="2" marL="1371600" rtl="0">
              <a:spcBef>
                <a:spcPts val="0"/>
              </a:spcBef>
              <a:spcAft>
                <a:spcPts val="1000"/>
              </a:spcAft>
            </a:pPr>
            <a:r>
              <a:rPr lang="en-US"/>
              <a:t>Individual control options for each appliance</a:t>
            </a:r>
          </a:p>
          <a:p>
            <a:pPr lvl="0" marL="91440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marL="0" rtl="0">
              <a:spcBef>
                <a:spcPts val="0"/>
              </a:spcBef>
              <a:buNone/>
            </a:pPr>
            <a:r>
              <a:t/>
            </a:r>
            <a:endParaRPr sz="2000"/>
          </a:p>
          <a:p>
            <a:pPr lvl="0" marL="0" rtl="0">
              <a:spcBef>
                <a:spcPts val="0"/>
              </a:spcBef>
              <a:buNone/>
            </a:pPr>
            <a:r>
              <a:t/>
            </a:r>
            <a:endParaRPr sz="2000"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2000"/>
          </a:p>
          <a:p>
            <a:pPr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514" name="Shape 514"/>
          <p:cNvPicPr preferRelativeResize="0"/>
          <p:nvPr/>
        </p:nvPicPr>
        <p:blipFill rotWithShape="1">
          <a:blip r:embed="rId3">
            <a:alphaModFix/>
          </a:blip>
          <a:srcRect b="52341" l="27630" r="53034" t="23699"/>
          <a:stretch/>
        </p:blipFill>
        <p:spPr>
          <a:xfrm>
            <a:off x="7759087" y="5079530"/>
            <a:ext cx="987000" cy="917218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Shape 515"/>
          <p:cNvSpPr txBox="1"/>
          <p:nvPr>
            <p:ph idx="12" type="sldNum"/>
          </p:nvPr>
        </p:nvSpPr>
        <p:spPr>
          <a:xfrm>
            <a:off x="8595308" y="6430134"/>
            <a:ext cx="548699" cy="5249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 txBox="1"/>
          <p:nvPr>
            <p:ph type="title"/>
          </p:nvPr>
        </p:nvSpPr>
        <p:spPr>
          <a:xfrm>
            <a:off x="1351350" y="384600"/>
            <a:ext cx="6848399" cy="1133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36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companion to Jasper </a:t>
            </a:r>
          </a:p>
        </p:txBody>
      </p:sp>
      <p:sp>
        <p:nvSpPr>
          <p:cNvPr id="522" name="Shape 522"/>
          <p:cNvSpPr txBox="1"/>
          <p:nvPr>
            <p:ph idx="1" type="body"/>
          </p:nvPr>
        </p:nvSpPr>
        <p:spPr>
          <a:xfrm>
            <a:off x="1972200" y="328112"/>
            <a:ext cx="8220000" cy="4516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marL="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None/>
            </a:pPr>
            <a:r>
              <a:t/>
            </a:r>
            <a:endParaRPr/>
          </a:p>
          <a:p>
            <a:pPr lvl="0" marL="91440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marL="0" rtl="0">
              <a:spcBef>
                <a:spcPts val="0"/>
              </a:spcBef>
              <a:buNone/>
            </a:pPr>
            <a:r>
              <a:t/>
            </a:r>
            <a:endParaRPr sz="2000"/>
          </a:p>
          <a:p>
            <a:pPr lvl="0" marL="0" rtl="0">
              <a:spcBef>
                <a:spcPts val="0"/>
              </a:spcBef>
              <a:buNone/>
            </a:pPr>
            <a:r>
              <a:t/>
            </a:r>
            <a:endParaRPr sz="2000"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2000"/>
          </a:p>
          <a:p>
            <a:pPr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3" name="Shape 523"/>
          <p:cNvSpPr/>
          <p:nvPr/>
        </p:nvSpPr>
        <p:spPr>
          <a:xfrm>
            <a:off x="1963200" y="4775025"/>
            <a:ext cx="1625699" cy="9936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1800"/>
              <a:t>Raspbian OS</a:t>
            </a:r>
          </a:p>
        </p:txBody>
      </p:sp>
      <p:sp>
        <p:nvSpPr>
          <p:cNvPr id="524" name="Shape 524"/>
          <p:cNvSpPr/>
          <p:nvPr/>
        </p:nvSpPr>
        <p:spPr>
          <a:xfrm>
            <a:off x="1963200" y="3512550"/>
            <a:ext cx="1625699" cy="833100"/>
          </a:xfrm>
          <a:prstGeom prst="rect">
            <a:avLst/>
          </a:prstGeom>
          <a:solidFill>
            <a:srgbClr val="CCCCCC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1800"/>
              <a:t>Apache</a:t>
            </a:r>
          </a:p>
        </p:txBody>
      </p:sp>
      <p:sp>
        <p:nvSpPr>
          <p:cNvPr id="525" name="Shape 525"/>
          <p:cNvSpPr/>
          <p:nvPr/>
        </p:nvSpPr>
        <p:spPr>
          <a:xfrm>
            <a:off x="1636200" y="2089562"/>
            <a:ext cx="2279699" cy="9936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1800"/>
              <a:t>Python Scripts (autorun w/ crontab)</a:t>
            </a:r>
          </a:p>
        </p:txBody>
      </p:sp>
      <p:sp>
        <p:nvSpPr>
          <p:cNvPr id="526" name="Shape 526"/>
          <p:cNvSpPr/>
          <p:nvPr/>
        </p:nvSpPr>
        <p:spPr>
          <a:xfrm>
            <a:off x="2503650" y="3083162"/>
            <a:ext cx="544800" cy="4968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0B5394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7" name="Shape 527"/>
          <p:cNvSpPr/>
          <p:nvPr/>
        </p:nvSpPr>
        <p:spPr>
          <a:xfrm>
            <a:off x="2503650" y="4278237"/>
            <a:ext cx="544800" cy="4968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0B5394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8" name="Shape 528"/>
          <p:cNvSpPr txBox="1"/>
          <p:nvPr/>
        </p:nvSpPr>
        <p:spPr>
          <a:xfrm>
            <a:off x="1883100" y="1554375"/>
            <a:ext cx="1625699" cy="4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US" sz="1800">
                <a:latin typeface="Verdana"/>
                <a:ea typeface="Verdana"/>
                <a:cs typeface="Verdana"/>
                <a:sym typeface="Verdana"/>
              </a:rPr>
              <a:t>Smart Hub</a:t>
            </a:r>
          </a:p>
        </p:txBody>
      </p:sp>
      <p:sp>
        <p:nvSpPr>
          <p:cNvPr id="529" name="Shape 529"/>
          <p:cNvSpPr txBox="1"/>
          <p:nvPr/>
        </p:nvSpPr>
        <p:spPr>
          <a:xfrm>
            <a:off x="5224950" y="1458225"/>
            <a:ext cx="1714500" cy="689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US" sz="1800">
                <a:latin typeface="Verdana"/>
                <a:ea typeface="Verdana"/>
                <a:cs typeface="Verdana"/>
                <a:sym typeface="Verdana"/>
              </a:rPr>
              <a:t>Command Hierarchy</a:t>
            </a:r>
          </a:p>
        </p:txBody>
      </p:sp>
      <p:sp>
        <p:nvSpPr>
          <p:cNvPr id="530" name="Shape 530"/>
          <p:cNvSpPr/>
          <p:nvPr/>
        </p:nvSpPr>
        <p:spPr>
          <a:xfrm>
            <a:off x="5400600" y="4278250"/>
            <a:ext cx="1363200" cy="8331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1800"/>
              <a:t>Automatic Settings</a:t>
            </a:r>
          </a:p>
        </p:txBody>
      </p:sp>
      <p:sp>
        <p:nvSpPr>
          <p:cNvPr id="531" name="Shape 531"/>
          <p:cNvSpPr/>
          <p:nvPr/>
        </p:nvSpPr>
        <p:spPr>
          <a:xfrm>
            <a:off x="6330512" y="2951612"/>
            <a:ext cx="1506299" cy="8730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1800"/>
              <a:t>Jasper</a:t>
            </a:r>
          </a:p>
        </p:txBody>
      </p:sp>
      <p:sp>
        <p:nvSpPr>
          <p:cNvPr id="532" name="Shape 532"/>
          <p:cNvSpPr/>
          <p:nvPr/>
        </p:nvSpPr>
        <p:spPr>
          <a:xfrm>
            <a:off x="4377037" y="2951612"/>
            <a:ext cx="1625699" cy="8730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1800"/>
              <a:t>Web Server</a:t>
            </a:r>
          </a:p>
        </p:txBody>
      </p:sp>
      <p:sp>
        <p:nvSpPr>
          <p:cNvPr id="533" name="Shape 533"/>
          <p:cNvSpPr/>
          <p:nvPr/>
        </p:nvSpPr>
        <p:spPr>
          <a:xfrm>
            <a:off x="5321075" y="3804675"/>
            <a:ext cx="544800" cy="4968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0B5394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4" name="Shape 534"/>
          <p:cNvSpPr/>
          <p:nvPr/>
        </p:nvSpPr>
        <p:spPr>
          <a:xfrm>
            <a:off x="6330525" y="3804662"/>
            <a:ext cx="544800" cy="4968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0B5394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535" name="Shape 535"/>
          <p:cNvPicPr preferRelativeResize="0"/>
          <p:nvPr/>
        </p:nvPicPr>
        <p:blipFill rotWithShape="1">
          <a:blip r:embed="rId3">
            <a:alphaModFix/>
          </a:blip>
          <a:srcRect b="52341" l="27630" r="53034" t="23699"/>
          <a:stretch/>
        </p:blipFill>
        <p:spPr>
          <a:xfrm>
            <a:off x="7548537" y="5007130"/>
            <a:ext cx="987000" cy="917218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Shape 536"/>
          <p:cNvSpPr txBox="1"/>
          <p:nvPr>
            <p:ph idx="12" type="sldNum"/>
          </p:nvPr>
        </p:nvSpPr>
        <p:spPr>
          <a:xfrm>
            <a:off x="8595308" y="6439834"/>
            <a:ext cx="548699" cy="5249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Shape 542"/>
          <p:cNvSpPr txBox="1"/>
          <p:nvPr>
            <p:ph type="title"/>
          </p:nvPr>
        </p:nvSpPr>
        <p:spPr>
          <a:xfrm>
            <a:off x="1420625" y="523125"/>
            <a:ext cx="6848399" cy="1133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36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</a:t>
            </a:r>
            <a:r>
              <a:rPr i="1" lang="en-US" sz="36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Connect</a:t>
            </a:r>
            <a:r>
              <a:rPr lang="en-US" sz="36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comprises of now</a:t>
            </a:r>
          </a:p>
        </p:txBody>
      </p:sp>
      <p:sp>
        <p:nvSpPr>
          <p:cNvPr id="543" name="Shape 543"/>
          <p:cNvSpPr txBox="1"/>
          <p:nvPr>
            <p:ph idx="1" type="body"/>
          </p:nvPr>
        </p:nvSpPr>
        <p:spPr>
          <a:xfrm>
            <a:off x="526100" y="1480237"/>
            <a:ext cx="8220000" cy="4516499"/>
          </a:xfrm>
          <a:prstGeom prst="rect">
            <a:avLst/>
          </a:prstGeom>
          <a:solidFill>
            <a:srgbClr val="FFFFFF">
              <a:alpha val="58459"/>
            </a:srgbClr>
          </a:solidFill>
        </p:spPr>
        <p:txBody>
          <a:bodyPr anchorCtr="0" anchor="t" bIns="91425" lIns="91425" rIns="91425" tIns="91425">
            <a:noAutofit/>
          </a:bodyPr>
          <a:lstStyle/>
          <a:p>
            <a:pPr indent="-317500" lvl="0" marL="45720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SzPct val="58333"/>
              <a:buFont typeface="Arial"/>
            </a:pPr>
            <a:r>
              <a:rPr lang="en-US"/>
              <a:t>An Apache web server running on our Raspberry Pi</a:t>
            </a:r>
          </a:p>
          <a:p>
            <a:pPr lvl="0" marL="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None/>
            </a:pPr>
            <a:r>
              <a:t/>
            </a:r>
            <a:endParaRPr/>
          </a:p>
          <a:p>
            <a:pPr indent="-228600" lvl="0" marL="45720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</a:pPr>
            <a:r>
              <a:rPr lang="en-US"/>
              <a:t>An upcoming website that is served up by apache with a GUI that will soon be able to control home appliances</a:t>
            </a:r>
          </a:p>
          <a:p>
            <a:pPr lvl="0" marL="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None/>
            </a:pPr>
            <a:r>
              <a:rPr lang="en-US"/>
              <a:t> </a:t>
            </a:r>
          </a:p>
          <a:p>
            <a:pPr lvl="0" marL="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None/>
            </a:pPr>
            <a:r>
              <a:t/>
            </a:r>
            <a:endParaRPr/>
          </a:p>
          <a:p>
            <a:pPr lvl="0" marL="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None/>
            </a:pPr>
            <a:r>
              <a:t/>
            </a:r>
            <a:endParaRPr/>
          </a:p>
          <a:p>
            <a:pPr lvl="0" marL="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None/>
            </a:pPr>
            <a:r>
              <a:t/>
            </a:r>
            <a:endParaRPr/>
          </a:p>
          <a:p>
            <a:pPr lvl="0" marL="0" rtl="0">
              <a:spcBef>
                <a:spcPts val="0"/>
              </a:spcBef>
              <a:buNone/>
            </a:pPr>
            <a:r>
              <a:t/>
            </a:r>
            <a:endParaRPr sz="2000"/>
          </a:p>
          <a:p>
            <a:pPr lvl="0" marL="0" rtl="0">
              <a:spcBef>
                <a:spcPts val="0"/>
              </a:spcBef>
              <a:buNone/>
            </a:pPr>
            <a:r>
              <a:t/>
            </a:r>
            <a:endParaRPr sz="2000"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2000"/>
          </a:p>
          <a:p>
            <a:pPr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544" name="Shape 544"/>
          <p:cNvPicPr preferRelativeResize="0"/>
          <p:nvPr/>
        </p:nvPicPr>
        <p:blipFill rotWithShape="1">
          <a:blip r:embed="rId3">
            <a:alphaModFix/>
          </a:blip>
          <a:srcRect b="52341" l="27630" r="53034" t="23699"/>
          <a:stretch/>
        </p:blipFill>
        <p:spPr>
          <a:xfrm>
            <a:off x="7534687" y="5034830"/>
            <a:ext cx="987000" cy="917218"/>
          </a:xfrm>
          <a:prstGeom prst="rect">
            <a:avLst/>
          </a:prstGeom>
          <a:noFill/>
          <a:ln>
            <a:noFill/>
          </a:ln>
        </p:spPr>
      </p:pic>
      <p:sp>
        <p:nvSpPr>
          <p:cNvPr id="545" name="Shape 545"/>
          <p:cNvSpPr txBox="1"/>
          <p:nvPr>
            <p:ph idx="12" type="sldNum"/>
          </p:nvPr>
        </p:nvSpPr>
        <p:spPr>
          <a:xfrm>
            <a:off x="8595308" y="6449534"/>
            <a:ext cx="548699" cy="5249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Shape 1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5350" y="2750593"/>
            <a:ext cx="4153274" cy="3114955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Shape 200"/>
          <p:cNvSpPr/>
          <p:nvPr/>
        </p:nvSpPr>
        <p:spPr>
          <a:xfrm>
            <a:off x="0" y="1303725"/>
            <a:ext cx="9144000" cy="4835399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01" name="Shape 2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8175" y="897262"/>
            <a:ext cx="3429000" cy="2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Shape 202"/>
          <p:cNvSpPr txBox="1"/>
          <p:nvPr>
            <p:ph type="title"/>
          </p:nvPr>
        </p:nvSpPr>
        <p:spPr>
          <a:xfrm>
            <a:off x="1147800" y="523125"/>
            <a:ext cx="6848399" cy="1133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3600">
                <a:solidFill>
                  <a:srgbClr val="881C1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Block Diagram</a:t>
            </a:r>
          </a:p>
        </p:txBody>
      </p:sp>
      <p:pic>
        <p:nvPicPr>
          <p:cNvPr id="203" name="Shape 20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61450" y="982250"/>
            <a:ext cx="3429000" cy="2571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4" name="Shape 204"/>
          <p:cNvCxnSpPr/>
          <p:nvPr/>
        </p:nvCxnSpPr>
        <p:spPr>
          <a:xfrm rot="10800000">
            <a:off x="1938774" y="2451624"/>
            <a:ext cx="1474200" cy="13299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rgbClr val="6AA84F"/>
            </a:solidFill>
            <a:prstDash val="dash"/>
            <a:round/>
            <a:headEnd len="lg" w="lg" type="triangle"/>
            <a:tailEnd len="lg" w="lg" type="triangle"/>
          </a:ln>
        </p:spPr>
      </p:cxnSp>
      <p:cxnSp>
        <p:nvCxnSpPr>
          <p:cNvPr id="205" name="Shape 205"/>
          <p:cNvCxnSpPr/>
          <p:nvPr/>
        </p:nvCxnSpPr>
        <p:spPr>
          <a:xfrm flipH="1" rot="10800000">
            <a:off x="5496025" y="2750599"/>
            <a:ext cx="3152699" cy="2537100"/>
          </a:xfrm>
          <a:prstGeom prst="bentConnector3">
            <a:avLst>
              <a:gd fmla="val 99615" name="adj1"/>
            </a:avLst>
          </a:prstGeom>
          <a:noFill/>
          <a:ln cap="flat" cmpd="sng" w="19050">
            <a:solidFill>
              <a:srgbClr val="9900FF"/>
            </a:solidFill>
            <a:prstDash val="dash"/>
            <a:round/>
            <a:headEnd len="lg" w="lg" type="triangle"/>
            <a:tailEnd len="lg" w="lg" type="none"/>
          </a:ln>
        </p:spPr>
      </p:cxnSp>
      <p:cxnSp>
        <p:nvCxnSpPr>
          <p:cNvPr id="206" name="Shape 206"/>
          <p:cNvCxnSpPr/>
          <p:nvPr/>
        </p:nvCxnSpPr>
        <p:spPr>
          <a:xfrm>
            <a:off x="8833700" y="1908725"/>
            <a:ext cx="214500" cy="2099"/>
          </a:xfrm>
          <a:prstGeom prst="straightConnector1">
            <a:avLst/>
          </a:prstGeom>
          <a:noFill/>
          <a:ln cap="flat" cmpd="sng" w="28575">
            <a:solidFill>
              <a:srgbClr val="00FFFF"/>
            </a:solidFill>
            <a:prstDash val="dash"/>
            <a:round/>
            <a:headEnd len="lg" w="lg" type="triangle"/>
            <a:tailEnd len="lg" w="lg" type="none"/>
          </a:ln>
        </p:spPr>
      </p:cxnSp>
      <p:cxnSp>
        <p:nvCxnSpPr>
          <p:cNvPr id="207" name="Shape 207"/>
          <p:cNvCxnSpPr/>
          <p:nvPr/>
        </p:nvCxnSpPr>
        <p:spPr>
          <a:xfrm flipH="1">
            <a:off x="4109874" y="1910950"/>
            <a:ext cx="4935900" cy="3608999"/>
          </a:xfrm>
          <a:prstGeom prst="bentConnector3">
            <a:avLst>
              <a:gd fmla="val 12" name="adj1"/>
            </a:avLst>
          </a:prstGeom>
          <a:noFill/>
          <a:ln cap="flat" cmpd="sng" w="19050">
            <a:solidFill>
              <a:srgbClr val="00FFFF"/>
            </a:solidFill>
            <a:prstDash val="dash"/>
            <a:round/>
            <a:headEnd len="lg" w="lg" type="none"/>
            <a:tailEnd len="lg" w="lg" type="none"/>
          </a:ln>
        </p:spPr>
      </p:cxnSp>
      <p:cxnSp>
        <p:nvCxnSpPr>
          <p:cNvPr id="208" name="Shape 208"/>
          <p:cNvCxnSpPr/>
          <p:nvPr/>
        </p:nvCxnSpPr>
        <p:spPr>
          <a:xfrm rot="10800000">
            <a:off x="4109874" y="5418549"/>
            <a:ext cx="900" cy="113100"/>
          </a:xfrm>
          <a:prstGeom prst="straightConnector1">
            <a:avLst/>
          </a:prstGeom>
          <a:noFill/>
          <a:ln cap="flat" cmpd="sng" w="19050">
            <a:solidFill>
              <a:srgbClr val="00FFFF"/>
            </a:solidFill>
            <a:prstDash val="dash"/>
            <a:round/>
            <a:headEnd len="lg" w="lg" type="none"/>
            <a:tailEnd len="lg" w="lg" type="none"/>
          </a:ln>
        </p:spPr>
      </p:cxnSp>
      <p:sp>
        <p:nvSpPr>
          <p:cNvPr id="209" name="Shape 209"/>
          <p:cNvSpPr txBox="1"/>
          <p:nvPr/>
        </p:nvSpPr>
        <p:spPr>
          <a:xfrm>
            <a:off x="44650" y="3829575"/>
            <a:ext cx="2169899" cy="2091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Legend</a:t>
            </a:r>
          </a:p>
          <a:p>
            <a:pPr lvl="0" rtl="0" algn="r">
              <a:lnSpc>
                <a:spcPct val="115000"/>
              </a:lnSpc>
              <a:spcBef>
                <a:spcPts val="0"/>
              </a:spcBef>
              <a:buNone/>
            </a:pPr>
            <a:r>
              <a:rPr lang="en-US"/>
              <a:t>Power</a:t>
            </a:r>
          </a:p>
          <a:p>
            <a:pPr lvl="0" rtl="0" algn="r">
              <a:lnSpc>
                <a:spcPct val="115000"/>
              </a:lnSpc>
              <a:spcBef>
                <a:spcPts val="0"/>
              </a:spcBef>
              <a:buNone/>
            </a:pPr>
            <a:r>
              <a:rPr lang="en-US"/>
              <a:t>Information</a:t>
            </a:r>
          </a:p>
          <a:p>
            <a:pPr lvl="0" rtl="0" algn="r">
              <a:lnSpc>
                <a:spcPct val="115000"/>
              </a:lnSpc>
              <a:spcBef>
                <a:spcPts val="0"/>
              </a:spcBef>
              <a:buNone/>
            </a:pPr>
            <a:r>
              <a:rPr lang="en-US"/>
              <a:t>Ethernet</a:t>
            </a:r>
          </a:p>
          <a:p>
            <a:pPr lvl="0" rtl="0" algn="r">
              <a:lnSpc>
                <a:spcPct val="115000"/>
              </a:lnSpc>
              <a:spcBef>
                <a:spcPts val="0"/>
              </a:spcBef>
              <a:buNone/>
            </a:pPr>
            <a:r>
              <a:rPr lang="en-US"/>
              <a:t>WiFi</a:t>
            </a:r>
          </a:p>
          <a:p>
            <a:pPr lvl="0" rtl="0" algn="r">
              <a:lnSpc>
                <a:spcPct val="115000"/>
              </a:lnSpc>
              <a:spcBef>
                <a:spcPts val="0"/>
              </a:spcBef>
              <a:buNone/>
            </a:pPr>
            <a:r>
              <a:rPr lang="en-US"/>
              <a:t>315MHz</a:t>
            </a:r>
          </a:p>
          <a:p>
            <a:pPr lvl="0" rtl="0" algn="r">
              <a:lnSpc>
                <a:spcPct val="115000"/>
              </a:lnSpc>
              <a:spcBef>
                <a:spcPts val="0"/>
              </a:spcBef>
              <a:buNone/>
            </a:pPr>
            <a:r>
              <a:rPr lang="en-US"/>
              <a:t>433MHz</a:t>
            </a:r>
          </a:p>
          <a:p>
            <a:pPr lvl="0" rtl="0" algn="r">
              <a:lnSpc>
                <a:spcPct val="115000"/>
              </a:lnSpc>
              <a:spcBef>
                <a:spcPts val="0"/>
              </a:spcBef>
              <a:buNone/>
            </a:pPr>
            <a:r>
              <a:rPr lang="en-US"/>
              <a:t>IR</a:t>
            </a:r>
          </a:p>
        </p:txBody>
      </p:sp>
      <p:cxnSp>
        <p:nvCxnSpPr>
          <p:cNvPr id="210" name="Shape 210"/>
          <p:cNvCxnSpPr/>
          <p:nvPr/>
        </p:nvCxnSpPr>
        <p:spPr>
          <a:xfrm>
            <a:off x="241100" y="4308062"/>
            <a:ext cx="491099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11" name="Shape 211"/>
          <p:cNvCxnSpPr/>
          <p:nvPr/>
        </p:nvCxnSpPr>
        <p:spPr>
          <a:xfrm>
            <a:off x="241100" y="4549275"/>
            <a:ext cx="491099" cy="0"/>
          </a:xfrm>
          <a:prstGeom prst="straightConnector1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12" name="Shape 212"/>
          <p:cNvCxnSpPr/>
          <p:nvPr/>
        </p:nvCxnSpPr>
        <p:spPr>
          <a:xfrm>
            <a:off x="241100" y="4806425"/>
            <a:ext cx="491099" cy="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13" name="Shape 213"/>
          <p:cNvCxnSpPr/>
          <p:nvPr/>
        </p:nvCxnSpPr>
        <p:spPr>
          <a:xfrm>
            <a:off x="241100" y="5035525"/>
            <a:ext cx="491099" cy="0"/>
          </a:xfrm>
          <a:prstGeom prst="straightConnector1">
            <a:avLst/>
          </a:prstGeom>
          <a:noFill/>
          <a:ln cap="flat" cmpd="sng" w="19050">
            <a:solidFill>
              <a:srgbClr val="6AA84F"/>
            </a:solidFill>
            <a:prstDash val="dash"/>
            <a:round/>
            <a:headEnd len="lg" w="lg" type="none"/>
            <a:tailEnd len="lg" w="lg" type="triangle"/>
          </a:ln>
        </p:spPr>
      </p:cxnSp>
      <p:cxnSp>
        <p:nvCxnSpPr>
          <p:cNvPr id="214" name="Shape 214"/>
          <p:cNvCxnSpPr/>
          <p:nvPr/>
        </p:nvCxnSpPr>
        <p:spPr>
          <a:xfrm>
            <a:off x="241100" y="5541675"/>
            <a:ext cx="491099" cy="0"/>
          </a:xfrm>
          <a:prstGeom prst="straightConnector1">
            <a:avLst/>
          </a:prstGeom>
          <a:noFill/>
          <a:ln cap="flat" cmpd="sng" w="19050">
            <a:solidFill>
              <a:srgbClr val="9900FF"/>
            </a:solidFill>
            <a:prstDash val="dash"/>
            <a:round/>
            <a:headEnd len="lg" w="lg" type="none"/>
            <a:tailEnd len="lg" w="lg" type="triangle"/>
          </a:ln>
        </p:spPr>
      </p:cxnSp>
      <p:cxnSp>
        <p:nvCxnSpPr>
          <p:cNvPr id="215" name="Shape 215"/>
          <p:cNvCxnSpPr/>
          <p:nvPr/>
        </p:nvCxnSpPr>
        <p:spPr>
          <a:xfrm>
            <a:off x="241100" y="5278050"/>
            <a:ext cx="491099" cy="0"/>
          </a:xfrm>
          <a:prstGeom prst="straightConnector1">
            <a:avLst/>
          </a:prstGeom>
          <a:noFill/>
          <a:ln cap="flat" cmpd="sng" w="19050">
            <a:solidFill>
              <a:srgbClr val="00FFFF"/>
            </a:solidFill>
            <a:prstDash val="dash"/>
            <a:round/>
            <a:headEnd len="lg" w="lg" type="none"/>
            <a:tailEnd len="lg" w="lg" type="triangle"/>
          </a:ln>
        </p:spPr>
      </p:cxnSp>
      <p:cxnSp>
        <p:nvCxnSpPr>
          <p:cNvPr id="216" name="Shape 216"/>
          <p:cNvCxnSpPr/>
          <p:nvPr/>
        </p:nvCxnSpPr>
        <p:spPr>
          <a:xfrm flipH="1" rot="-5400000">
            <a:off x="4109899" y="3020500"/>
            <a:ext cx="3336900" cy="1197599"/>
          </a:xfrm>
          <a:prstGeom prst="bentConnector3">
            <a:avLst>
              <a:gd fmla="val 120" name="adj1"/>
            </a:avLst>
          </a:prstGeom>
          <a:noFill/>
          <a:ln cap="flat" cmpd="sng" w="19050">
            <a:solidFill>
              <a:srgbClr val="9900FF"/>
            </a:solidFill>
            <a:prstDash val="dash"/>
            <a:round/>
            <a:headEnd len="lg" w="lg" type="none"/>
            <a:tailEnd len="lg" w="lg" type="none"/>
          </a:ln>
        </p:spPr>
      </p:cxnSp>
      <p:sp>
        <p:nvSpPr>
          <p:cNvPr id="217" name="Shape 217"/>
          <p:cNvSpPr/>
          <p:nvPr/>
        </p:nvSpPr>
        <p:spPr>
          <a:xfrm>
            <a:off x="6929425" y="3902620"/>
            <a:ext cx="1113599" cy="8109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/>
              <a:t>Window AC Unit</a:t>
            </a:r>
          </a:p>
        </p:txBody>
      </p:sp>
      <p:cxnSp>
        <p:nvCxnSpPr>
          <p:cNvPr id="218" name="Shape 218"/>
          <p:cNvCxnSpPr/>
          <p:nvPr/>
        </p:nvCxnSpPr>
        <p:spPr>
          <a:xfrm flipH="1">
            <a:off x="4570650" y="5829500"/>
            <a:ext cx="299" cy="127199"/>
          </a:xfrm>
          <a:prstGeom prst="straightConnector1">
            <a:avLst/>
          </a:prstGeom>
          <a:noFill/>
          <a:ln cap="flat" cmpd="sng" w="19050">
            <a:solidFill>
              <a:srgbClr val="85200C"/>
            </a:solidFill>
            <a:prstDash val="dash"/>
            <a:round/>
            <a:headEnd len="lg" w="lg" type="none"/>
            <a:tailEnd len="lg" w="lg" type="none"/>
          </a:ln>
        </p:spPr>
      </p:cxnSp>
      <p:cxnSp>
        <p:nvCxnSpPr>
          <p:cNvPr id="219" name="Shape 219"/>
          <p:cNvCxnSpPr>
            <a:endCxn id="217" idx="2"/>
          </p:cNvCxnSpPr>
          <p:nvPr/>
        </p:nvCxnSpPr>
        <p:spPr>
          <a:xfrm flipH="1" rot="10800000">
            <a:off x="4574725" y="4713520"/>
            <a:ext cx="2911500" cy="1219200"/>
          </a:xfrm>
          <a:prstGeom prst="bentConnector2">
            <a:avLst/>
          </a:prstGeom>
          <a:noFill/>
          <a:ln cap="flat" cmpd="sng" w="19050">
            <a:solidFill>
              <a:srgbClr val="85200C"/>
            </a:solidFill>
            <a:prstDash val="dash"/>
            <a:round/>
            <a:headEnd len="lg" w="lg" type="none"/>
            <a:tailEnd len="lg" w="lg" type="triangle"/>
          </a:ln>
        </p:spPr>
      </p:cxnSp>
      <p:cxnSp>
        <p:nvCxnSpPr>
          <p:cNvPr id="220" name="Shape 220"/>
          <p:cNvCxnSpPr/>
          <p:nvPr/>
        </p:nvCxnSpPr>
        <p:spPr>
          <a:xfrm>
            <a:off x="241100" y="5794225"/>
            <a:ext cx="491099" cy="0"/>
          </a:xfrm>
          <a:prstGeom prst="straightConnector1">
            <a:avLst/>
          </a:prstGeom>
          <a:noFill/>
          <a:ln cap="flat" cmpd="sng" w="19050">
            <a:solidFill>
              <a:srgbClr val="85200C"/>
            </a:solidFill>
            <a:prstDash val="dash"/>
            <a:round/>
            <a:headEnd len="lg" w="lg" type="none"/>
            <a:tailEnd len="lg" w="lg" type="triangle"/>
          </a:ln>
        </p:spPr>
      </p:cxnSp>
      <p:pic>
        <p:nvPicPr>
          <p:cNvPr id="221" name="Shape 2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36825" y="1023437"/>
            <a:ext cx="3092584" cy="2319424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Shape 222"/>
          <p:cNvSpPr txBox="1"/>
          <p:nvPr>
            <p:ph idx="12" type="sldNum"/>
          </p:nvPr>
        </p:nvSpPr>
        <p:spPr>
          <a:xfrm>
            <a:off x="8546971" y="6449534"/>
            <a:ext cx="548699" cy="5249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Shape 551"/>
          <p:cNvSpPr txBox="1"/>
          <p:nvPr>
            <p:ph type="title"/>
          </p:nvPr>
        </p:nvSpPr>
        <p:spPr>
          <a:xfrm>
            <a:off x="1420625" y="523125"/>
            <a:ext cx="6848399" cy="1133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36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Proposed CDR Deliverables</a:t>
            </a:r>
            <a:r>
              <a:rPr lang="en-US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52" name="Shape 552"/>
          <p:cNvSpPr txBox="1"/>
          <p:nvPr>
            <p:ph idx="1" type="body"/>
          </p:nvPr>
        </p:nvSpPr>
        <p:spPr>
          <a:xfrm>
            <a:off x="526100" y="1480237"/>
            <a:ext cx="8220000" cy="4516499"/>
          </a:xfrm>
          <a:prstGeom prst="rect">
            <a:avLst/>
          </a:prstGeom>
          <a:noFill/>
        </p:spPr>
        <p:txBody>
          <a:bodyPr anchorCtr="0" anchor="t" bIns="91425" lIns="91425" rIns="91425" tIns="91425">
            <a:noAutofit/>
          </a:bodyPr>
          <a:lstStyle/>
          <a:p>
            <a:pPr lvl="0" mar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marL="0" rtl="0" algn="ctr">
              <a:spcBef>
                <a:spcPts val="0"/>
              </a:spcBef>
              <a:buNone/>
            </a:pPr>
            <a:r>
              <a:rPr lang="en-US"/>
              <a:t>Refer to provided Gantt chart</a:t>
            </a:r>
          </a:p>
        </p:txBody>
      </p:sp>
      <p:pic>
        <p:nvPicPr>
          <p:cNvPr id="553" name="Shape 553"/>
          <p:cNvPicPr preferRelativeResize="0"/>
          <p:nvPr/>
        </p:nvPicPr>
        <p:blipFill rotWithShape="1">
          <a:blip r:embed="rId3">
            <a:alphaModFix/>
          </a:blip>
          <a:srcRect b="52341" l="27630" r="53034" t="23699"/>
          <a:stretch/>
        </p:blipFill>
        <p:spPr>
          <a:xfrm>
            <a:off x="7884950" y="5328825"/>
            <a:ext cx="718725" cy="667924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Shape 554"/>
          <p:cNvSpPr txBox="1"/>
          <p:nvPr>
            <p:ph idx="12" type="sldNum"/>
          </p:nvPr>
        </p:nvSpPr>
        <p:spPr>
          <a:xfrm>
            <a:off x="8595308" y="6430134"/>
            <a:ext cx="548699" cy="5249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Shape 560"/>
          <p:cNvSpPr txBox="1"/>
          <p:nvPr>
            <p:ph idx="1" type="body"/>
          </p:nvPr>
        </p:nvSpPr>
        <p:spPr>
          <a:xfrm>
            <a:off x="678500" y="1632637"/>
            <a:ext cx="8220000" cy="4516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61" name="Shape 561"/>
          <p:cNvSpPr txBox="1"/>
          <p:nvPr>
            <p:ph type="title"/>
          </p:nvPr>
        </p:nvSpPr>
        <p:spPr>
          <a:xfrm>
            <a:off x="1211900" y="523125"/>
            <a:ext cx="6848399" cy="1133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36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Questions</a:t>
            </a:r>
            <a:r>
              <a:rPr lang="en-US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62" name="Shape 562"/>
          <p:cNvSpPr txBox="1"/>
          <p:nvPr>
            <p:ph idx="1" type="body"/>
          </p:nvPr>
        </p:nvSpPr>
        <p:spPr>
          <a:xfrm>
            <a:off x="526100" y="1480237"/>
            <a:ext cx="8220000" cy="4516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563" name="Shape 563"/>
          <p:cNvPicPr preferRelativeResize="0"/>
          <p:nvPr/>
        </p:nvPicPr>
        <p:blipFill rotWithShape="1">
          <a:blip r:embed="rId3">
            <a:alphaModFix/>
          </a:blip>
          <a:srcRect b="52603" l="26318" r="53183" t="24219"/>
          <a:stretch/>
        </p:blipFill>
        <p:spPr>
          <a:xfrm>
            <a:off x="7799725" y="5538737"/>
            <a:ext cx="655574" cy="555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Shape 564"/>
          <p:cNvPicPr preferRelativeResize="0"/>
          <p:nvPr/>
        </p:nvPicPr>
        <p:blipFill rotWithShape="1">
          <a:blip r:embed="rId4">
            <a:alphaModFix/>
          </a:blip>
          <a:srcRect b="52863" l="27157" r="53710" t="23959"/>
          <a:stretch/>
        </p:blipFill>
        <p:spPr>
          <a:xfrm>
            <a:off x="7118175" y="5533523"/>
            <a:ext cx="623349" cy="56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" name="Shape 5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33650" y="2090737"/>
            <a:ext cx="4076700" cy="267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Shape 566"/>
          <p:cNvPicPr preferRelativeResize="0"/>
          <p:nvPr/>
        </p:nvPicPr>
        <p:blipFill rotWithShape="1">
          <a:blip r:embed="rId6">
            <a:alphaModFix/>
          </a:blip>
          <a:srcRect b="53905" l="27157" r="53710" t="24219"/>
          <a:stretch/>
        </p:blipFill>
        <p:spPr>
          <a:xfrm>
            <a:off x="6457400" y="5558337"/>
            <a:ext cx="602575" cy="51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Shape 567"/>
          <p:cNvPicPr preferRelativeResize="0"/>
          <p:nvPr/>
        </p:nvPicPr>
        <p:blipFill rotWithShape="1">
          <a:blip r:embed="rId7">
            <a:alphaModFix/>
          </a:blip>
          <a:srcRect b="50403" l="27630" r="53034" t="25637"/>
          <a:stretch/>
        </p:blipFill>
        <p:spPr>
          <a:xfrm>
            <a:off x="8513500" y="5558350"/>
            <a:ext cx="645374" cy="599725"/>
          </a:xfrm>
          <a:prstGeom prst="rect">
            <a:avLst/>
          </a:prstGeom>
          <a:noFill/>
          <a:ln>
            <a:noFill/>
          </a:ln>
        </p:spPr>
      </p:pic>
      <p:sp>
        <p:nvSpPr>
          <p:cNvPr id="568" name="Shape 568"/>
          <p:cNvSpPr txBox="1"/>
          <p:nvPr>
            <p:ph idx="12" type="sldNum"/>
          </p:nvPr>
        </p:nvSpPr>
        <p:spPr>
          <a:xfrm>
            <a:off x="8561846" y="6449534"/>
            <a:ext cx="548699" cy="5249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>
            <p:ph type="title"/>
          </p:nvPr>
        </p:nvSpPr>
        <p:spPr>
          <a:xfrm>
            <a:off x="1147800" y="438325"/>
            <a:ext cx="6848399" cy="1133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-US" sz="36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Proposed MDR Deliverables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9" name="Shape 229"/>
          <p:cNvSpPr txBox="1"/>
          <p:nvPr>
            <p:ph idx="1" type="body"/>
          </p:nvPr>
        </p:nvSpPr>
        <p:spPr>
          <a:xfrm>
            <a:off x="462000" y="1507612"/>
            <a:ext cx="8220000" cy="4516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mar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A fully assembled, enclosed hub capable of:</a:t>
            </a:r>
          </a:p>
          <a:p>
            <a:pPr indent="-381000" lvl="0" marL="4572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>
                <a:solidFill>
                  <a:schemeClr val="dk1"/>
                </a:solidFill>
              </a:rPr>
              <a:t>Interacting with a Wemo light bulb</a:t>
            </a:r>
          </a:p>
          <a:p>
            <a:pPr indent="-381000" lvl="2" marL="13716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2400">
                <a:solidFill>
                  <a:schemeClr val="dk1"/>
                </a:solidFill>
              </a:rPr>
              <a:t>Performing and responding to basic voice commands using Jasper</a:t>
            </a:r>
          </a:p>
          <a:p>
            <a:pPr indent="-381000" lvl="1" marL="18288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2400">
                <a:solidFill>
                  <a:schemeClr val="dk1"/>
                </a:solidFill>
              </a:rPr>
              <a:t>Reporting indoor temperature from probe</a:t>
            </a:r>
          </a:p>
          <a:p>
            <a:pPr indent="-381000" lvl="1" marL="18288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2400">
                <a:solidFill>
                  <a:schemeClr val="dk1"/>
                </a:solidFill>
              </a:rPr>
              <a:t>Able to remotely manage window shade controller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30" name="Shape 230"/>
          <p:cNvPicPr preferRelativeResize="0"/>
          <p:nvPr/>
        </p:nvPicPr>
        <p:blipFill rotWithShape="1">
          <a:blip r:embed="rId3">
            <a:alphaModFix/>
          </a:blip>
          <a:srcRect b="52341" l="27630" r="53034" t="23699"/>
          <a:stretch/>
        </p:blipFill>
        <p:spPr>
          <a:xfrm>
            <a:off x="8498625" y="5495000"/>
            <a:ext cx="645374" cy="599725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Shape 231"/>
          <p:cNvSpPr txBox="1"/>
          <p:nvPr>
            <p:ph idx="12" type="sldNum"/>
          </p:nvPr>
        </p:nvSpPr>
        <p:spPr>
          <a:xfrm>
            <a:off x="8546971" y="6449534"/>
            <a:ext cx="548699" cy="5249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>
            <p:ph type="title"/>
          </p:nvPr>
        </p:nvSpPr>
        <p:spPr>
          <a:xfrm>
            <a:off x="1147800" y="406275"/>
            <a:ext cx="6848399" cy="1133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-US" sz="36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Deliverables</a:t>
            </a:r>
          </a:p>
        </p:txBody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x="462000" y="1432187"/>
            <a:ext cx="8220000" cy="4516499"/>
          </a:xfrm>
          <a:prstGeom prst="rect">
            <a:avLst/>
          </a:prstGeom>
          <a:solidFill>
            <a:srgbClr val="FFFFFF">
              <a:alpha val="58459"/>
            </a:srgbClr>
          </a:solidFill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1000"/>
              </a:spcBef>
              <a:spcAft>
                <a:spcPts val="1000"/>
              </a:spcAft>
            </a:pPr>
            <a:r>
              <a:rPr lang="en-US"/>
              <a:t>Mostly assembled hub, now with built-in wireless router</a:t>
            </a:r>
          </a:p>
          <a:p>
            <a:pPr indent="-228600" lvl="0" marL="457200" rtl="0">
              <a:spcBef>
                <a:spcPts val="1000"/>
              </a:spcBef>
              <a:spcAft>
                <a:spcPts val="1000"/>
              </a:spcAft>
            </a:pPr>
            <a:r>
              <a:rPr lang="en-US"/>
              <a:t>Apache web server running on RP2,  with html/css formatted php website</a:t>
            </a:r>
          </a:p>
          <a:p>
            <a:pPr indent="-228600" lvl="0" marL="457200" rtl="0">
              <a:spcBef>
                <a:spcPts val="1000"/>
              </a:spcBef>
              <a:spcAft>
                <a:spcPts val="1000"/>
              </a:spcAft>
            </a:pPr>
            <a:r>
              <a:rPr lang="en-US"/>
              <a:t>Working temperature and humidity probe reporting values to connected Arduino Uno</a:t>
            </a:r>
          </a:p>
          <a:p>
            <a:pPr indent="-228600" lvl="0" marL="457200" rtl="0">
              <a:spcBef>
                <a:spcPts val="1000"/>
              </a:spcBef>
              <a:spcAft>
                <a:spcPts val="1000"/>
              </a:spcAft>
            </a:pPr>
            <a:r>
              <a:rPr lang="en-US"/>
              <a:t>Automatic window shade circuit diagram and code</a:t>
            </a:r>
          </a:p>
        </p:txBody>
      </p:sp>
      <p:pic>
        <p:nvPicPr>
          <p:cNvPr id="239" name="Shape 239"/>
          <p:cNvPicPr preferRelativeResize="0"/>
          <p:nvPr/>
        </p:nvPicPr>
        <p:blipFill rotWithShape="1">
          <a:blip r:embed="rId3">
            <a:alphaModFix/>
          </a:blip>
          <a:srcRect b="52341" l="27630" r="53034" t="23699"/>
          <a:stretch/>
        </p:blipFill>
        <p:spPr>
          <a:xfrm>
            <a:off x="8498625" y="5495000"/>
            <a:ext cx="645374" cy="59972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Shape 240"/>
          <p:cNvSpPr txBox="1"/>
          <p:nvPr>
            <p:ph idx="12" type="sldNum"/>
          </p:nvPr>
        </p:nvSpPr>
        <p:spPr>
          <a:xfrm>
            <a:off x="8546971" y="6439834"/>
            <a:ext cx="548699" cy="5249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/>
          <p:nvPr>
            <p:ph type="title"/>
          </p:nvPr>
        </p:nvSpPr>
        <p:spPr>
          <a:xfrm>
            <a:off x="1147800" y="523125"/>
            <a:ext cx="6848399" cy="1133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3600">
                <a:solidFill>
                  <a:srgbClr val="881C1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Requirements (Temp. Probe)</a:t>
            </a:r>
          </a:p>
        </p:txBody>
      </p:sp>
      <p:sp>
        <p:nvSpPr>
          <p:cNvPr id="247" name="Shape 247"/>
          <p:cNvSpPr txBox="1"/>
          <p:nvPr>
            <p:ph idx="1" type="body"/>
          </p:nvPr>
        </p:nvSpPr>
        <p:spPr>
          <a:xfrm>
            <a:off x="462000" y="1388612"/>
            <a:ext cx="8220000" cy="4516499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indent="-69850" lvl="0" mar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</a:rPr>
              <a:t>Basic Operation and Design</a:t>
            </a:r>
          </a:p>
          <a:p>
            <a:pPr indent="-69850" lvl="0" mar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- Monitors indoor temperature and humidity for AC control</a:t>
            </a:r>
          </a:p>
          <a:p>
            <a:pPr indent="-69850" lvl="0" mar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- Must use a microcontroller and a temperature/humidity sensor</a:t>
            </a:r>
          </a:p>
          <a:p>
            <a:pPr indent="-412750" lvl="0" marL="125730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</a:rPr>
              <a:t>Report Time</a:t>
            </a:r>
          </a:p>
          <a:p>
            <a:pPr indent="-412750" lvl="0" marL="171450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- User determined (via web server or Jasper)</a:t>
            </a:r>
          </a:p>
          <a:p>
            <a:pPr indent="-69850" lvl="0" marL="182880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 - Or, 1 sample recorded and sent per minute (automatic setting)</a:t>
            </a:r>
          </a:p>
          <a:p>
            <a:pPr indent="-412750" lvl="0" marL="217170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</a:rPr>
              <a:t>Communication</a:t>
            </a:r>
          </a:p>
          <a:p>
            <a:pPr indent="-69850" lvl="0" marL="137160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   	- 433MHz RF transmitting antenna</a:t>
            </a:r>
          </a:p>
          <a:p>
            <a:pPr indent="457200" lvl="0" marL="1371600" rtl="0">
              <a:spcBef>
                <a:spcPts val="0"/>
              </a:spcBef>
              <a:buNone/>
            </a:pPr>
            <a:r>
              <a:rPr lang="en-US" sz="1800"/>
              <a:t>- Send temperature and humidity (16-bit)</a:t>
            </a:r>
          </a:p>
          <a:p>
            <a:pPr indent="0" lvl="0" marL="182880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 sz="18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pic>
        <p:nvPicPr>
          <p:cNvPr id="248" name="Shape 248"/>
          <p:cNvPicPr preferRelativeResize="0"/>
          <p:nvPr/>
        </p:nvPicPr>
        <p:blipFill rotWithShape="1">
          <a:blip r:embed="rId3">
            <a:alphaModFix/>
          </a:blip>
          <a:srcRect b="52603" l="26318" r="53183" t="24219"/>
          <a:stretch/>
        </p:blipFill>
        <p:spPr>
          <a:xfrm>
            <a:off x="8488425" y="5538725"/>
            <a:ext cx="655574" cy="555949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Shape 249"/>
          <p:cNvSpPr txBox="1"/>
          <p:nvPr>
            <p:ph idx="12" type="sldNum"/>
          </p:nvPr>
        </p:nvSpPr>
        <p:spPr>
          <a:xfrm>
            <a:off x="8541871" y="6459234"/>
            <a:ext cx="548699" cy="5249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/>
          <p:nvPr>
            <p:ph type="title"/>
          </p:nvPr>
        </p:nvSpPr>
        <p:spPr>
          <a:xfrm>
            <a:off x="1420625" y="523125"/>
            <a:ext cx="6848399" cy="1133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36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Temperature Probe</a:t>
            </a:r>
            <a:r>
              <a:rPr lang="en-US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56" name="Shape 256"/>
          <p:cNvSpPr txBox="1"/>
          <p:nvPr>
            <p:ph idx="1" type="body"/>
          </p:nvPr>
        </p:nvSpPr>
        <p:spPr>
          <a:xfrm>
            <a:off x="526100" y="1480250"/>
            <a:ext cx="5669399" cy="4516499"/>
          </a:xfrm>
          <a:prstGeom prst="rect">
            <a:avLst/>
          </a:prstGeom>
          <a:solidFill>
            <a:srgbClr val="FFFFFF">
              <a:alpha val="58459"/>
            </a:srgbClr>
          </a:solidFill>
        </p:spPr>
        <p:txBody>
          <a:bodyPr anchorCtr="0" anchor="t" bIns="91425" lIns="91425" rIns="91425" tIns="91425">
            <a:noAutofit/>
          </a:bodyPr>
          <a:lstStyle/>
          <a:p>
            <a:pPr lvl="0" marL="0" rtl="0">
              <a:spcBef>
                <a:spcPts val="0"/>
              </a:spcBef>
              <a:buNone/>
            </a:pPr>
            <a:r>
              <a:rPr b="1" lang="en-US" sz="2000"/>
              <a:t>Sensor: DHT11</a:t>
            </a:r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-US" sz="2000"/>
              <a:t>&lt;$2</a:t>
            </a:r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-US" sz="2000"/>
              <a:t>Good for 20-8</a:t>
            </a:r>
            <a:r>
              <a:rPr lang="en-US" sz="2000">
                <a:solidFill>
                  <a:schemeClr val="dk1"/>
                </a:solidFill>
              </a:rPr>
              <a:t>0% humidity readings with 5% accuracy</a:t>
            </a:r>
          </a:p>
          <a:p>
            <a:pPr indent="-355600" lvl="0" marL="4572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2000">
                <a:solidFill>
                  <a:schemeClr val="dk1"/>
                </a:solidFill>
              </a:rPr>
              <a:t>Good for 0-50°C temperature readings ±2°C accuracy</a:t>
            </a:r>
          </a:p>
          <a:p>
            <a:pPr indent="-355600" lvl="0" marL="4572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2000">
                <a:solidFill>
                  <a:schemeClr val="dk1"/>
                </a:solidFill>
              </a:rPr>
              <a:t>Samples data every 2 seconds</a:t>
            </a:r>
          </a:p>
          <a:p>
            <a:pPr lvl="0" marL="0" rtl="0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lvl="0" marL="0" rtl="0">
              <a:spcBef>
                <a:spcPts val="0"/>
              </a:spcBef>
              <a:buNone/>
            </a:pPr>
            <a:r>
              <a:rPr b="1" lang="en-US" sz="2000">
                <a:solidFill>
                  <a:schemeClr val="dk1"/>
                </a:solidFill>
              </a:rPr>
              <a:t>Microcontroller: ATtiny85</a:t>
            </a:r>
          </a:p>
          <a:p>
            <a:pPr indent="-355600" lvl="0" marL="4572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2000">
                <a:solidFill>
                  <a:schemeClr val="dk1"/>
                </a:solidFill>
              </a:rPr>
              <a:t>&lt;$2</a:t>
            </a:r>
          </a:p>
          <a:p>
            <a:pPr indent="-355600" lvl="0" marL="4572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2000">
                <a:solidFill>
                  <a:schemeClr val="dk1"/>
                </a:solidFill>
              </a:rPr>
              <a:t>Arduino IDE</a:t>
            </a:r>
          </a:p>
        </p:txBody>
      </p:sp>
      <p:pic>
        <p:nvPicPr>
          <p:cNvPr id="257" name="Shape 2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3900" y="1273025"/>
            <a:ext cx="2999324" cy="2499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Shape 2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70825" y="3718200"/>
            <a:ext cx="2278549" cy="2278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Shape 259"/>
          <p:cNvPicPr preferRelativeResize="0"/>
          <p:nvPr/>
        </p:nvPicPr>
        <p:blipFill rotWithShape="1">
          <a:blip r:embed="rId5">
            <a:alphaModFix/>
          </a:blip>
          <a:srcRect b="52603" l="26318" r="53183" t="24219"/>
          <a:stretch/>
        </p:blipFill>
        <p:spPr>
          <a:xfrm>
            <a:off x="8488425" y="5538725"/>
            <a:ext cx="655574" cy="555949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Shape 260"/>
          <p:cNvSpPr txBox="1"/>
          <p:nvPr>
            <p:ph idx="12" type="sldNum"/>
          </p:nvPr>
        </p:nvSpPr>
        <p:spPr>
          <a:xfrm>
            <a:off x="8541871" y="6439834"/>
            <a:ext cx="548699" cy="5249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/>
          <p:nvPr/>
        </p:nvSpPr>
        <p:spPr>
          <a:xfrm>
            <a:off x="118550" y="4407825"/>
            <a:ext cx="2238899" cy="1057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Legend</a:t>
            </a:r>
          </a:p>
          <a:p>
            <a:pPr lvl="0" rtl="0" algn="r">
              <a:lnSpc>
                <a:spcPct val="115000"/>
              </a:lnSpc>
              <a:spcBef>
                <a:spcPts val="0"/>
              </a:spcBef>
              <a:buNone/>
            </a:pPr>
            <a:r>
              <a:rPr lang="en-US"/>
              <a:t>Power</a:t>
            </a:r>
          </a:p>
          <a:p>
            <a:pPr lvl="0" rtl="0" algn="r">
              <a:lnSpc>
                <a:spcPct val="115000"/>
              </a:lnSpc>
              <a:spcBef>
                <a:spcPts val="0"/>
              </a:spcBef>
              <a:buNone/>
            </a:pPr>
            <a:r>
              <a:rPr lang="en-US"/>
              <a:t> Information</a:t>
            </a:r>
          </a:p>
          <a:p>
            <a:pPr lvl="0" rtl="0" algn="l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267" name="Shape 267"/>
          <p:cNvCxnSpPr/>
          <p:nvPr/>
        </p:nvCxnSpPr>
        <p:spPr>
          <a:xfrm>
            <a:off x="416725" y="4865000"/>
            <a:ext cx="491099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68" name="Shape 268"/>
          <p:cNvCxnSpPr/>
          <p:nvPr/>
        </p:nvCxnSpPr>
        <p:spPr>
          <a:xfrm>
            <a:off x="416725" y="5149125"/>
            <a:ext cx="491099" cy="0"/>
          </a:xfrm>
          <a:prstGeom prst="straightConnector1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lg" w="lg" type="none"/>
            <a:tailEnd len="lg" w="lg" type="triangle"/>
          </a:ln>
        </p:spPr>
      </p:cxnSp>
      <p:pic>
        <p:nvPicPr>
          <p:cNvPr id="269" name="Shape 269"/>
          <p:cNvPicPr preferRelativeResize="0"/>
          <p:nvPr/>
        </p:nvPicPr>
        <p:blipFill rotWithShape="1">
          <a:blip r:embed="rId3">
            <a:alphaModFix/>
          </a:blip>
          <a:srcRect b="52603" l="26318" r="53183" t="24219"/>
          <a:stretch/>
        </p:blipFill>
        <p:spPr>
          <a:xfrm>
            <a:off x="8488425" y="5538725"/>
            <a:ext cx="655574" cy="555949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Shape 270"/>
          <p:cNvSpPr txBox="1"/>
          <p:nvPr>
            <p:ph type="title"/>
          </p:nvPr>
        </p:nvSpPr>
        <p:spPr>
          <a:xfrm>
            <a:off x="1147800" y="523125"/>
            <a:ext cx="6848399" cy="809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3600">
                <a:solidFill>
                  <a:srgbClr val="881C1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Block Diagram (MDR)</a:t>
            </a:r>
          </a:p>
        </p:txBody>
      </p:sp>
      <p:sp>
        <p:nvSpPr>
          <p:cNvPr id="271" name="Shape 271"/>
          <p:cNvSpPr txBox="1"/>
          <p:nvPr/>
        </p:nvSpPr>
        <p:spPr>
          <a:xfrm>
            <a:off x="3978075" y="5138650"/>
            <a:ext cx="1356300" cy="7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sp>
        <p:nvSpPr>
          <p:cNvPr id="272" name="Shape 272"/>
          <p:cNvSpPr/>
          <p:nvPr/>
        </p:nvSpPr>
        <p:spPr>
          <a:xfrm>
            <a:off x="2656325" y="2892550"/>
            <a:ext cx="5289000" cy="29520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3" name="Shape 273"/>
          <p:cNvSpPr/>
          <p:nvPr/>
        </p:nvSpPr>
        <p:spPr>
          <a:xfrm>
            <a:off x="4314200" y="4445450"/>
            <a:ext cx="2232299" cy="1020000"/>
          </a:xfrm>
          <a:prstGeom prst="rect">
            <a:avLst/>
          </a:prstGeom>
          <a:solidFill>
            <a:srgbClr val="CCCCCC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1800"/>
              <a:t>ATtiny85</a:t>
            </a:r>
          </a:p>
        </p:txBody>
      </p:sp>
      <p:sp>
        <p:nvSpPr>
          <p:cNvPr id="274" name="Shape 274"/>
          <p:cNvSpPr/>
          <p:nvPr/>
        </p:nvSpPr>
        <p:spPr>
          <a:xfrm>
            <a:off x="2656325" y="3224125"/>
            <a:ext cx="1625400" cy="9219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-US"/>
              <a:t> DHT11 Temperature and Humidity sensor</a:t>
            </a:r>
          </a:p>
        </p:txBody>
      </p:sp>
      <p:sp>
        <p:nvSpPr>
          <p:cNvPr id="275" name="Shape 275"/>
          <p:cNvSpPr/>
          <p:nvPr/>
        </p:nvSpPr>
        <p:spPr>
          <a:xfrm>
            <a:off x="4472000" y="1586450"/>
            <a:ext cx="1916699" cy="752099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/>
              <a:t>5V</a:t>
            </a:r>
          </a:p>
        </p:txBody>
      </p:sp>
      <p:cxnSp>
        <p:nvCxnSpPr>
          <p:cNvPr id="276" name="Shape 276"/>
          <p:cNvCxnSpPr>
            <a:stCxn id="274" idx="2"/>
            <a:endCxn id="273" idx="1"/>
          </p:cNvCxnSpPr>
          <p:nvPr/>
        </p:nvCxnSpPr>
        <p:spPr>
          <a:xfrm flipH="1" rot="-5400000">
            <a:off x="3486875" y="4128175"/>
            <a:ext cx="809400" cy="845100"/>
          </a:xfrm>
          <a:prstGeom prst="bentConnector2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77" name="Shape 277"/>
          <p:cNvCxnSpPr/>
          <p:nvPr/>
        </p:nvCxnSpPr>
        <p:spPr>
          <a:xfrm flipH="1">
            <a:off x="5873349" y="2356425"/>
            <a:ext cx="1500" cy="20889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278" name="Shape 278"/>
          <p:cNvSpPr txBox="1"/>
          <p:nvPr/>
        </p:nvSpPr>
        <p:spPr>
          <a:xfrm>
            <a:off x="4324837" y="3057975"/>
            <a:ext cx="1505400" cy="685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/>
              <a:t>Temperature Probe </a:t>
            </a: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279" name="Shape 279"/>
          <p:cNvCxnSpPr>
            <a:endCxn id="274" idx="0"/>
          </p:cNvCxnSpPr>
          <p:nvPr/>
        </p:nvCxnSpPr>
        <p:spPr>
          <a:xfrm flipH="1">
            <a:off x="3469025" y="2690124"/>
            <a:ext cx="2410800" cy="534000"/>
          </a:xfrm>
          <a:prstGeom prst="bentConnector2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80" name="Shape 280"/>
          <p:cNvCxnSpPr/>
          <p:nvPr/>
        </p:nvCxnSpPr>
        <p:spPr>
          <a:xfrm flipH="1" rot="10800000">
            <a:off x="6546500" y="4870924"/>
            <a:ext cx="2532899" cy="453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281" name="Shape 281"/>
          <p:cNvSpPr txBox="1"/>
          <p:nvPr>
            <p:ph idx="12" type="sldNum"/>
          </p:nvPr>
        </p:nvSpPr>
        <p:spPr>
          <a:xfrm>
            <a:off x="8541858" y="6459234"/>
            <a:ext cx="548699" cy="5249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/>
          <p:nvPr>
            <p:ph type="title"/>
          </p:nvPr>
        </p:nvSpPr>
        <p:spPr>
          <a:xfrm>
            <a:off x="1147800" y="523125"/>
            <a:ext cx="6848399" cy="1133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3600">
                <a:solidFill>
                  <a:srgbClr val="881C1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Block Diagram (CDR)</a:t>
            </a:r>
          </a:p>
        </p:txBody>
      </p:sp>
      <p:sp>
        <p:nvSpPr>
          <p:cNvPr id="288" name="Shape 288"/>
          <p:cNvSpPr txBox="1"/>
          <p:nvPr/>
        </p:nvSpPr>
        <p:spPr>
          <a:xfrm>
            <a:off x="118550" y="4407825"/>
            <a:ext cx="2238899" cy="1057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Legend</a:t>
            </a:r>
          </a:p>
          <a:p>
            <a:pPr lvl="0" rtl="0" algn="r">
              <a:lnSpc>
                <a:spcPct val="115000"/>
              </a:lnSpc>
              <a:spcBef>
                <a:spcPts val="0"/>
              </a:spcBef>
              <a:buNone/>
            </a:pPr>
            <a:r>
              <a:rPr lang="en-US"/>
              <a:t>Power</a:t>
            </a:r>
          </a:p>
          <a:p>
            <a:pPr lvl="0" rtl="0" algn="r">
              <a:lnSpc>
                <a:spcPct val="115000"/>
              </a:lnSpc>
              <a:spcBef>
                <a:spcPts val="0"/>
              </a:spcBef>
              <a:buNone/>
            </a:pPr>
            <a:r>
              <a:rPr lang="en-US"/>
              <a:t> Information</a:t>
            </a:r>
          </a:p>
          <a:p>
            <a:pPr lvl="0" rtl="0" algn="l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289" name="Shape 289"/>
          <p:cNvCxnSpPr/>
          <p:nvPr/>
        </p:nvCxnSpPr>
        <p:spPr>
          <a:xfrm>
            <a:off x="416725" y="4865000"/>
            <a:ext cx="491099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90" name="Shape 290"/>
          <p:cNvCxnSpPr/>
          <p:nvPr/>
        </p:nvCxnSpPr>
        <p:spPr>
          <a:xfrm>
            <a:off x="416725" y="5149125"/>
            <a:ext cx="491099" cy="0"/>
          </a:xfrm>
          <a:prstGeom prst="straightConnector1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lg" w="lg" type="none"/>
            <a:tailEnd len="lg" w="lg" type="triangle"/>
          </a:ln>
        </p:spPr>
      </p:cxnSp>
      <p:pic>
        <p:nvPicPr>
          <p:cNvPr id="291" name="Shape 291"/>
          <p:cNvPicPr preferRelativeResize="0"/>
          <p:nvPr/>
        </p:nvPicPr>
        <p:blipFill rotWithShape="1">
          <a:blip r:embed="rId3">
            <a:alphaModFix/>
          </a:blip>
          <a:srcRect b="52603" l="26318" r="53183" t="24219"/>
          <a:stretch/>
        </p:blipFill>
        <p:spPr>
          <a:xfrm>
            <a:off x="8488425" y="5538725"/>
            <a:ext cx="655574" cy="555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Shape 2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6725" y="892975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Shape 293"/>
          <p:cNvSpPr txBox="1"/>
          <p:nvPr>
            <p:ph idx="12" type="sldNum"/>
          </p:nvPr>
        </p:nvSpPr>
        <p:spPr>
          <a:xfrm>
            <a:off x="8541858" y="6459234"/>
            <a:ext cx="548699" cy="5249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theme/theme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